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100" d="100"/>
          <a:sy n="100" d="100"/>
        </p:scale>
        <p:origin x="-834" y="-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E520CE-2AF1-8241-20AF-51B92D1A1A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AD16F5B-634D-6936-091C-6D842F4D30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100C10-3ECA-8EE6-6076-3758EF861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CDE6C-0CD4-409D-B0D2-299331E7CF5A}" type="datetimeFigureOut">
              <a:rPr lang="fr-FR" smtClean="0"/>
              <a:t>30/11/2023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3272BD1-49DE-AD08-376C-12EDBA52A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4A9FF4-9246-3D6C-7DF1-80996E4F0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D6BD-37E3-498F-8044-88E9601F1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536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7C58B5-DC8F-948E-CA82-CBA30435A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CAEAB21-99C9-2691-5F9C-ABDFF879DE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866AAF-CA2A-2396-AE72-CE0038CDD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CDE6C-0CD4-409D-B0D2-299331E7CF5A}" type="datetimeFigureOut">
              <a:rPr lang="fr-FR" smtClean="0"/>
              <a:t>30/11/2023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7F157B-10A1-3722-9A4A-78423AD83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DDB4E8-1B20-061A-FA6F-61886BB2B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D6BD-37E3-498F-8044-88E9601F1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272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23736C4-825A-F320-3D04-35CD7B5A85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4AA0EE7-FD29-BCB4-719C-12FB41004F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F0CC81-937D-07D9-3A28-0639F31BA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CDE6C-0CD4-409D-B0D2-299331E7CF5A}" type="datetimeFigureOut">
              <a:rPr lang="fr-FR" smtClean="0"/>
              <a:t>30/11/2023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FFC8F1-A505-1B8C-79F4-4BA97135B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4D3097-7597-19BF-B19C-F2A702ADC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D6BD-37E3-498F-8044-88E9601F1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6196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B2EB26-6106-12AB-566A-0DAD7ECFB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CA4912-2C28-DB31-D75B-83FB96325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4D602C-23EC-FEAC-E747-8AC71250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CDE6C-0CD4-409D-B0D2-299331E7CF5A}" type="datetimeFigureOut">
              <a:rPr lang="fr-FR" smtClean="0"/>
              <a:t>30/11/2023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EF2DED-5F6B-D832-D6DE-323CABD18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4B538D7-65D7-61A8-8359-E0DC05FD2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D6BD-37E3-498F-8044-88E9601F1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3644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9E99C8-B9E8-31E6-BA22-D67A6D151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F0BAF8-268F-7CEF-0012-3A5C5E1F38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B45B03-9044-DE27-E8D4-0C19AC65D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CDE6C-0CD4-409D-B0D2-299331E7CF5A}" type="datetimeFigureOut">
              <a:rPr lang="fr-FR" smtClean="0"/>
              <a:t>30/11/2023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523392-66DE-8928-5869-75D4B0835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E309E9-5E62-5BD6-E87C-CAD153DBE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D6BD-37E3-498F-8044-88E9601F1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2623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371454-FB37-750A-5F50-69C9CAFA2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C99F68-D9AB-32DE-DCE0-ADABD81F31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AA5F7B6-926F-9D39-C016-43D290D7BB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E8BF7A3-38BA-D235-13AC-2D906C3F9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CDE6C-0CD4-409D-B0D2-299331E7CF5A}" type="datetimeFigureOut">
              <a:rPr lang="fr-FR" smtClean="0"/>
              <a:t>30/11/2023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FBE8657-E32C-7BDF-4E34-04EB1FE92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A2862B0-00F3-4D45-CA1C-8DEEBF3DF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D6BD-37E3-498F-8044-88E9601F1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2866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738EDF-3EE8-82A0-7A91-5EF054C8E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AB18738-26F7-A0EA-0ADF-D70E95E76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2E080C3-95B2-7831-4A41-92A14E3CE4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21E3A7C-65E6-D977-7224-75E1A152C2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2D9A93E-D415-75B1-8A4D-DDD6C57BE4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204A2A9-970C-F8D7-5210-B2D797AB9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CDE6C-0CD4-409D-B0D2-299331E7CF5A}" type="datetimeFigureOut">
              <a:rPr lang="fr-FR" smtClean="0"/>
              <a:t>30/11/2023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C05979A-D8D5-20B0-174E-FE1904363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A2090C1-7544-9678-A0F5-CC308B301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D6BD-37E3-498F-8044-88E9601F1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0119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BB8F5C-F183-015C-2E7C-A6EF15E1C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87903B3-BF11-23E1-74D2-C54A8EF66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CDE6C-0CD4-409D-B0D2-299331E7CF5A}" type="datetimeFigureOut">
              <a:rPr lang="fr-FR" smtClean="0"/>
              <a:t>30/11/2023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7CDCFCE-59E5-7AEC-799D-996203431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9B4A581-0A23-EE7C-C451-535AB82D5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D6BD-37E3-498F-8044-88E9601F1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0574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7206930-D9EE-304D-1489-42DE4E031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CDE6C-0CD4-409D-B0D2-299331E7CF5A}" type="datetimeFigureOut">
              <a:rPr lang="fr-FR" smtClean="0"/>
              <a:t>30/11/2023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4A26120-6D93-4354-F775-C56E44FDF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0914167-1195-9AB7-B88A-7DD553DA2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D6BD-37E3-498F-8044-88E9601F1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1101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499AB6-A484-F805-859F-E9272FC8E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7C17518-EDF4-C085-B1DE-C56C398740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FDE831-A9F5-2AA4-C8EC-EED05214D0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FA1FD50-10CA-7D76-A79B-AB880BFC9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CDE6C-0CD4-409D-B0D2-299331E7CF5A}" type="datetimeFigureOut">
              <a:rPr lang="fr-FR" smtClean="0"/>
              <a:t>30/11/2023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CAE6017-3051-FE3A-B26D-3C217D012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EF189DD-8330-B992-2729-6C1AF80C6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D6BD-37E3-498F-8044-88E9601F1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0200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3C42E1-0C03-82D6-4519-DA18CC60D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3A607B7-BB5F-0751-BC9D-03064D118B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BD03C34-3A6F-E717-2E28-2564DDB53B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794B863-C1C3-42AF-6B9B-D2CF278D6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CDE6C-0CD4-409D-B0D2-299331E7CF5A}" type="datetimeFigureOut">
              <a:rPr lang="fr-FR" smtClean="0"/>
              <a:t>30/11/2023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71677C3-8D09-9CC1-739A-41061FF4A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AF0A2BB-7234-78F6-1C6E-6AA77ED5A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D6BD-37E3-498F-8044-88E9601F1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3436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736AB61-908E-E6AA-B3E9-65AA7D075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51A2D61-F6F6-9E71-E1D4-2DF56CBFD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E61664-CF87-37CA-8883-FCB50FFFFA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CDE6C-0CD4-409D-B0D2-299331E7CF5A}" type="datetimeFigureOut">
              <a:rPr lang="fr-FR" smtClean="0"/>
              <a:t>30/11/2023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3F0B07-9C74-6201-544B-A0143CAB9F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E735D7-03FF-5A45-B86C-4EBC9B4221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6D6BD-37E3-498F-8044-88E9601F1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7040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5AA034A8-0F1B-08FD-96E1-39DA56E7CD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9809" y="5084701"/>
            <a:ext cx="2152381" cy="990476"/>
          </a:xfrm>
          <a:prstGeom prst="rect">
            <a:avLst/>
          </a:prstGeom>
        </p:spPr>
      </p:pic>
      <p:pic>
        <p:nvPicPr>
          <p:cNvPr id="1026" name="Image 1">
            <a:extLst>
              <a:ext uri="{FF2B5EF4-FFF2-40B4-BE49-F238E27FC236}">
                <a16:creationId xmlns:a16="http://schemas.microsoft.com/office/drawing/2014/main" id="{21E34B9D-8657-4726-6258-EF08F861C1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873375"/>
            <a:ext cx="1916113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0B7014B1-1B81-D970-E776-370E1B2680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975" y="4589339"/>
            <a:ext cx="2152650" cy="9906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BEDB41B4-CEEC-370F-766E-A405503783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975" y="2873375"/>
            <a:ext cx="2152650" cy="99060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2ED1B816-74F2-A690-06C9-67767039CBE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45475" y="1278061"/>
            <a:ext cx="4895238" cy="11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43476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Patrice Delpy</dc:creator>
  <cp:lastModifiedBy>Patrice Delpy</cp:lastModifiedBy>
  <cp:revision>1</cp:revision>
  <dcterms:created xsi:type="dcterms:W3CDTF">2023-11-30T19:33:12Z</dcterms:created>
  <dcterms:modified xsi:type="dcterms:W3CDTF">2023-11-30T20:35:49Z</dcterms:modified>
</cp:coreProperties>
</file>