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C0BF3-AC8F-EDC1-48E9-F2064A53E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744D69-BE44-9B6E-634D-237DBD252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07DAE7-30BA-9A90-0737-F73D341E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218AF9-41B2-C3F0-BE8D-F0756CD3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0B905-233F-9353-3EB1-3CA628F0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69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715A6-8362-3E9E-2CB0-451E2EF3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8EF427-569B-0414-937E-4475D88CB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380D8E-BC05-4DF8-3CC6-9B2416D5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987CCD-8A08-C825-60C7-987D60AC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C663C-3C9D-B63A-BFEF-B8C07337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2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CF82EB-9CB1-4943-7DAD-E0E51BF11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036E67-70FD-349E-1EAE-176705CC2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5A09C-74FF-21CD-7F4A-8D81274C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EBB1D-ECFE-6BAC-4EA0-D8A07B57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8AF9D-23A0-5848-97F1-FEA0B3A2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4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6A6CD-4E95-9F6F-8701-48CCE15D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BB8591-E5D5-4EDF-B6F1-56B9B353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DC13C-207C-A238-EEFE-F23E7143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00056C-2F3B-00D9-31A1-A7EB261F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93DFF3-9CAE-8257-FF07-186453CA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7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3C933-AC58-B9FD-C2EA-FC6D502C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57FFCB-0766-4C81-D3C9-ECFEE4F6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DBAA1-7B7D-FE99-0AE6-4EE184B8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BFEEBE-F95C-91C8-9D02-B1FF2008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CF7E5F-8BCB-7D34-2A49-DCDC4C6D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32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F0389-884B-8A0D-E855-A522AF16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2E45DC-9EFD-ECBF-0B2D-54EC6F404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35660-53E4-9BEF-BDF1-3F9F44CD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B06DBC-827B-83B3-147F-FF7D5E59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FE17D9-E6B8-91BF-9EB9-60E97A66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62A2DA-DF93-63CC-FF2D-1DC34353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88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D2708-AEBF-43DC-49DB-65BC414F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135153-D198-6B22-F897-D9FBA8A96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089198-4E1A-16C2-C17E-C8D48BF7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07F64E-A450-A306-6011-4C55AF4E8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33A062-F378-2986-9FB6-3D85644F8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C1E63C-8978-4811-E4B7-184726A3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BEAD35-9FF7-6050-7639-51220A99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E21901-9E11-03F9-1242-5C8C8DB9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72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8D774-88EB-114F-CCBF-5A07E9DF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0FBA0C-54A0-C0E5-9162-210AA6F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E811D7-6442-40ED-1F7F-9E391997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9D1883-DADA-9777-8E31-531F90DD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0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D34A10-430E-57E4-8770-FE0CC4A9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9C5549-F416-4F44-F5AF-E5675561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C4F70D-67B2-22AB-7E78-A9B339F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2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9F7D3-5DC2-56CD-6AB2-84FCC7F6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9B239-F189-1C79-3DA6-895273D6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846372-60A2-9D66-F4EF-0B0A0FCD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7DB722-ACD9-9E68-DF1C-971DC3F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DDFFC-3F10-CAF5-6ACA-0B4CCDDD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807D5C-5C04-2031-28C5-B7B91F35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8F60E-3B25-B3F2-3ED7-EB406EBA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8E81AE-C3B2-6EBE-2046-200176D88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AE7234-66AD-5D04-F793-34721C146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E7A49-62D9-D203-3F62-A95161AE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2C515A-967D-7D39-3DEF-321A0500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6967AD-53A3-3C8C-FE32-3313C287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6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7C2CF2-3898-75CE-CC91-F3F704BD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168401-B198-61B9-78DC-962171EEF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E55DEA-C50C-57E6-FBC9-190319FC9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9EB5-7ACA-4FAD-97F8-98075C47C4E6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CBF45-AE8D-7876-98A8-FFFBE3A8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0D87A5-3739-28A2-7F2B-7AB8595C3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4D2FE-1250-4E15-AE47-D69867A4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4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9C46-63C5-7BBF-7BAA-11618D59F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https://www.ma.cuisinella/fr-fr/blog-pssst/2019/06/cuisine-en-couloir-le-top-10-des-amenagements-de-nos-clients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532192-81D7-560F-C7A0-BF8CD8701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4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27AB-A673-61E4-0022-1127E76F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49B2E-C916-87A0-6D52-3A6D561D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3BBC4D6-45E6-5C8F-E59C-C8DBF70E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0"/>
            <a:ext cx="4576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2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A74B4-6FDE-8603-1283-815E3065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B1FBF-4023-6C68-AA38-0AAFAF4C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701A779-D4D4-94C2-7B33-3FA767BD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0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AEA09-FE01-18DE-766B-8ACADF34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8C7CF3-F6D0-D795-C970-CEF0B4C5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9EED8B4-2DCD-4F48-1B96-FB19BCB1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71438"/>
            <a:ext cx="53721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5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7ABDD-E937-FB04-F28F-54EACF9F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0C77CD-C96D-1022-D024-2EB05C49A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2EC954C-2385-9C5E-3CAD-45D1EB69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604838"/>
            <a:ext cx="423862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5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D560E-F23C-5CD6-92B9-92248B50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A9DF8E-01E0-2434-0948-D2490CB6B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E34B90E-CCD8-62E2-EBFB-9BB443F8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0"/>
            <a:ext cx="385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5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FA9DF7-4E08-DE6C-0405-CD325806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64E68-44E9-0708-C607-F4543BB8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CECD574-A1D8-33E4-496D-5B0BBF2F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31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9DF4A-E5D5-7626-E4FF-CF484595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4A7C0-043D-20B5-15A9-C5695E73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D87E4A2-186A-66A5-865A-AE8BA95A5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20FE9-F5D2-FE65-1E93-A2B13A5B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B8569-6838-D72F-C6AF-269BE4DD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8F0C806-AE82-C207-BA5A-866E03E5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CA0F0-9A68-FC33-DABE-2DF50653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57DEB6B-17AD-65B2-F16A-3A4614255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94" y="1825625"/>
            <a:ext cx="29376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2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081B-E603-1E63-182F-32BD1753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64F0C-5C49-4101-7A14-50A4BC20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Four compact 1000</a:t>
            </a:r>
          </a:p>
          <a:p>
            <a:r>
              <a:rPr lang="fr-FR" dirty="0"/>
              <a:t>Micro onde compact 500</a:t>
            </a:r>
          </a:p>
          <a:p>
            <a:r>
              <a:rPr lang="fr-FR" dirty="0"/>
              <a:t>Plaque    500</a:t>
            </a:r>
          </a:p>
          <a:p>
            <a:r>
              <a:rPr lang="fr-FR" dirty="0" err="1"/>
              <a:t>Hote</a:t>
            </a:r>
            <a:r>
              <a:rPr lang="fr-FR" dirty="0"/>
              <a:t>	500</a:t>
            </a:r>
          </a:p>
          <a:p>
            <a:r>
              <a:rPr lang="fr-FR" dirty="0"/>
              <a:t>Lave vaisselle  650</a:t>
            </a:r>
          </a:p>
          <a:p>
            <a:r>
              <a:rPr lang="fr-FR" dirty="0"/>
              <a:t>Lave linge séchant  1000</a:t>
            </a:r>
          </a:p>
          <a:p>
            <a:r>
              <a:rPr lang="fr-FR" dirty="0" err="1"/>
              <a:t>Refri</a:t>
            </a:r>
            <a:r>
              <a:rPr lang="fr-FR" dirty="0"/>
              <a:t> / congélo   1000</a:t>
            </a:r>
          </a:p>
          <a:p>
            <a:endParaRPr lang="fr-FR" dirty="0"/>
          </a:p>
          <a:p>
            <a:r>
              <a:rPr lang="fr-FR" dirty="0" err="1"/>
              <a:t>Envrion</a:t>
            </a:r>
            <a:r>
              <a:rPr lang="fr-FR" dirty="0"/>
              <a:t> </a:t>
            </a:r>
            <a:r>
              <a:rPr lang="fr-FR"/>
              <a:t>5000 euros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23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E8943C-8FFA-2D2B-8BAC-A33175F4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1D662-5C28-B7A5-7C8A-0148F8F8D8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16" y="1825625"/>
            <a:ext cx="523356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40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9D935-6E83-99AC-FFFC-32FDBEB1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DACBAF-35CA-D6E2-265F-BFF1B01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E67252-8C21-EF33-A8B7-8E2736CE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2988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9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51484-D89F-4C17-D4A0-0D897CCB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1DED53-201D-12EB-6CA9-8C25AC46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B6E97F-EAB0-D203-76C1-6CDB5024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E68AC1-ED05-1A7F-F995-490E7A8B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2A5EC3-AF26-EAFB-F523-345F6633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lave-linge tout intégrable Rosières">
            <a:extLst>
              <a:ext uri="{FF2B5EF4-FFF2-40B4-BE49-F238E27FC236}">
                <a16:creationId xmlns:a16="http://schemas.microsoft.com/office/drawing/2014/main" id="{6EE1B343-9018-A556-1A48-2A3B86B1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2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57B360-4D80-0893-2377-938FEBF3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F687C4-EF76-3D60-FA2C-814A6A463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55" y="1825625"/>
            <a:ext cx="6436890" cy="4351338"/>
          </a:xfrm>
        </p:spPr>
      </p:pic>
    </p:spTree>
    <p:extLst>
      <p:ext uri="{BB962C8B-B14F-4D97-AF65-F5344CB8AC3E}">
        <p14:creationId xmlns:p14="http://schemas.microsoft.com/office/powerpoint/2010/main" val="246694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9C898-1AE7-E3DF-C50D-DDCD0314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61A7D57-3768-AF33-947D-E0F3376D3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70" y="2124607"/>
            <a:ext cx="4182059" cy="3753374"/>
          </a:xfrm>
        </p:spPr>
      </p:pic>
    </p:spTree>
    <p:extLst>
      <p:ext uri="{BB962C8B-B14F-4D97-AF65-F5344CB8AC3E}">
        <p14:creationId xmlns:p14="http://schemas.microsoft.com/office/powerpoint/2010/main" val="160983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62117-95A8-9658-85C3-6655A893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F12E4D-6D51-DE8B-F030-39F5C58F2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8A1C2-C101-F209-C4B3-B077B5BA7CE9}"/>
              </a:ext>
            </a:extLst>
          </p:cNvPr>
          <p:cNvSpPr/>
          <p:nvPr/>
        </p:nvSpPr>
        <p:spPr>
          <a:xfrm>
            <a:off x="1304693" y="2464420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4D66DC-3BC1-97AA-D756-F047DCC95693}"/>
              </a:ext>
            </a:extLst>
          </p:cNvPr>
          <p:cNvSpPr/>
          <p:nvPr/>
        </p:nvSpPr>
        <p:spPr>
          <a:xfrm>
            <a:off x="2962507" y="2464420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F4E9-6BE3-9662-6E60-6989F5AA5C39}"/>
              </a:ext>
            </a:extLst>
          </p:cNvPr>
          <p:cNvSpPr/>
          <p:nvPr/>
        </p:nvSpPr>
        <p:spPr>
          <a:xfrm>
            <a:off x="4620321" y="2464420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714B2-775E-E862-B7DE-41A0F4F3FD2D}"/>
              </a:ext>
            </a:extLst>
          </p:cNvPr>
          <p:cNvSpPr/>
          <p:nvPr/>
        </p:nvSpPr>
        <p:spPr>
          <a:xfrm>
            <a:off x="6329246" y="2464420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Plaque</a:t>
            </a:r>
          </a:p>
          <a:p>
            <a:pPr algn="ctr"/>
            <a:r>
              <a:rPr lang="fr-FR" dirty="0"/>
              <a:t>four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EF330-AFB9-423A-53DC-9BFB7B1FA6B0}"/>
              </a:ext>
            </a:extLst>
          </p:cNvPr>
          <p:cNvSpPr/>
          <p:nvPr/>
        </p:nvSpPr>
        <p:spPr>
          <a:xfrm>
            <a:off x="8038171" y="2464420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Micro</a:t>
            </a:r>
          </a:p>
          <a:p>
            <a:pPr algn="ctr"/>
            <a:r>
              <a:rPr lang="fr-FR" dirty="0"/>
              <a:t>Lave </a:t>
            </a:r>
            <a:r>
              <a:rPr lang="fr-FR" dirty="0" err="1"/>
              <a:t>vaiselle</a:t>
            </a:r>
            <a:endParaRPr lang="fr-FR" dirty="0"/>
          </a:p>
          <a:p>
            <a:pPr algn="ctr"/>
            <a:r>
              <a:rPr lang="fr-FR" dirty="0"/>
              <a:t>Lave linge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A70DB-ECE5-3E46-5002-459B07761709}"/>
              </a:ext>
            </a:extLst>
          </p:cNvPr>
          <p:cNvSpPr/>
          <p:nvPr/>
        </p:nvSpPr>
        <p:spPr>
          <a:xfrm>
            <a:off x="3715213" y="2756210"/>
            <a:ext cx="1927303" cy="88838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591863-126C-9CE5-64CF-172964A36D0D}"/>
              </a:ext>
            </a:extLst>
          </p:cNvPr>
          <p:cNvSpPr/>
          <p:nvPr/>
        </p:nvSpPr>
        <p:spPr>
          <a:xfrm>
            <a:off x="2962506" y="5020915"/>
            <a:ext cx="1505414" cy="1471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Combi </a:t>
            </a:r>
          </a:p>
          <a:p>
            <a:pPr algn="ctr"/>
            <a:r>
              <a:rPr lang="fr-FR" dirty="0" err="1"/>
              <a:t>Réfigirateur</a:t>
            </a:r>
            <a:endParaRPr lang="fr-FR" dirty="0"/>
          </a:p>
          <a:p>
            <a:pPr algn="ctr"/>
            <a:r>
              <a:rPr lang="fr-FR" dirty="0"/>
              <a:t>congélateur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E29E78-C7F0-5249-30DE-F741199CA486}"/>
              </a:ext>
            </a:extLst>
          </p:cNvPr>
          <p:cNvSpPr/>
          <p:nvPr/>
        </p:nvSpPr>
        <p:spPr>
          <a:xfrm>
            <a:off x="4590586" y="5486399"/>
            <a:ext cx="2546194" cy="1006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Coin repas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F32A02-9ABB-24CC-5929-0CE7EFD692E7}"/>
              </a:ext>
            </a:extLst>
          </p:cNvPr>
          <p:cNvSpPr txBox="1"/>
          <p:nvPr/>
        </p:nvSpPr>
        <p:spPr>
          <a:xfrm>
            <a:off x="9543585" y="4895385"/>
            <a:ext cx="209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Four compact 45 cm</a:t>
            </a:r>
          </a:p>
        </p:txBody>
      </p:sp>
    </p:spTree>
    <p:extLst>
      <p:ext uri="{BB962C8B-B14F-4D97-AF65-F5344CB8AC3E}">
        <p14:creationId xmlns:p14="http://schemas.microsoft.com/office/powerpoint/2010/main" val="428400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5C946A-B82A-6CD3-DA7B-C2AD20D50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Amoire Lift spécial micro-ondes">
            <a:extLst>
              <a:ext uri="{FF2B5EF4-FFF2-40B4-BE49-F238E27FC236}">
                <a16:creationId xmlns:a16="http://schemas.microsoft.com/office/drawing/2014/main" id="{8E0D7929-07B7-E810-30DB-0ABD81993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27" y="1825625"/>
            <a:ext cx="58069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87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</Words>
  <Application>Microsoft Office PowerPoint</Application>
  <PresentationFormat>Grand écran</PresentationFormat>
  <Paragraphs>20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https://www.ma.cuisinella/fr-fr/blog-pssst/2019/06/cuisine-en-couloir-le-top-10-des-amenagements-de-nos-clients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Patrice Delpy</dc:creator>
  <cp:lastModifiedBy>Patrice Delpy</cp:lastModifiedBy>
  <cp:revision>3</cp:revision>
  <dcterms:created xsi:type="dcterms:W3CDTF">2024-10-30T21:08:37Z</dcterms:created>
  <dcterms:modified xsi:type="dcterms:W3CDTF">2024-10-30T22:10:44Z</dcterms:modified>
</cp:coreProperties>
</file>