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2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95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90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1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51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4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8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440D-E99E-4F3A-9A98-6B65DCA655CA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9CDF-E2FC-4055-9B1C-E72A5F0C4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112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19197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19751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17910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5182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5440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5778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39166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22" y="1600200"/>
            <a:ext cx="3014955" cy="4525963"/>
          </a:xfrm>
        </p:spPr>
      </p:pic>
    </p:spTree>
    <p:extLst>
      <p:ext uri="{BB962C8B-B14F-4D97-AF65-F5344CB8AC3E}">
        <p14:creationId xmlns:p14="http://schemas.microsoft.com/office/powerpoint/2010/main" val="1399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22" y="1600200"/>
            <a:ext cx="3014955" cy="4525963"/>
          </a:xfrm>
        </p:spPr>
      </p:pic>
    </p:spTree>
    <p:extLst>
      <p:ext uri="{BB962C8B-B14F-4D97-AF65-F5344CB8AC3E}">
        <p14:creationId xmlns:p14="http://schemas.microsoft.com/office/powerpoint/2010/main" val="11622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12555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5383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12" y="1600200"/>
            <a:ext cx="6818776" cy="4525963"/>
          </a:xfrm>
        </p:spPr>
      </p:pic>
    </p:spTree>
    <p:extLst>
      <p:ext uri="{BB962C8B-B14F-4D97-AF65-F5344CB8AC3E}">
        <p14:creationId xmlns:p14="http://schemas.microsoft.com/office/powerpoint/2010/main" val="23744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6" y="1600200"/>
            <a:ext cx="5497288" cy="4525963"/>
          </a:xfrm>
        </p:spPr>
      </p:pic>
    </p:spTree>
    <p:extLst>
      <p:ext uri="{BB962C8B-B14F-4D97-AF65-F5344CB8AC3E}">
        <p14:creationId xmlns:p14="http://schemas.microsoft.com/office/powerpoint/2010/main" val="22867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3751"/>
            <a:ext cx="8229600" cy="4118861"/>
          </a:xfrm>
        </p:spPr>
      </p:pic>
      <p:sp>
        <p:nvSpPr>
          <p:cNvPr id="6" name="Rectangle 5"/>
          <p:cNvSpPr/>
          <p:nvPr/>
        </p:nvSpPr>
        <p:spPr>
          <a:xfrm>
            <a:off x="3779912" y="3003383"/>
            <a:ext cx="3600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1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dirty="0" smtClean="0"/>
              <a:t>les charges de copropriété sont de 90€ par mois </a:t>
            </a:r>
          </a:p>
          <a:p>
            <a:r>
              <a:rPr lang="fr-FR" dirty="0"/>
              <a:t>elles incluent l'eau, l’électricité des parties communes parking etc..., l'entretien des espaces verts (2 sociétés sont contracté pour le ménage, les ordures, et les espaces verts) il y a un grand parc arboré au centre de la résidence qui est en forme de U</a:t>
            </a:r>
            <a:endParaRPr lang="fr-FR" dirty="0" smtClean="0"/>
          </a:p>
          <a:p>
            <a:r>
              <a:rPr lang="fr-FR" dirty="0"/>
              <a:t>ainsi que l'eau individuelle</a:t>
            </a:r>
            <a:endParaRPr lang="fr-FR" dirty="0" smtClean="0"/>
          </a:p>
          <a:p>
            <a:r>
              <a:rPr lang="fr-FR" dirty="0" smtClean="0"/>
              <a:t>il n'y a pas de piscine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voici le détail exact des superficies :</a:t>
            </a:r>
          </a:p>
          <a:p>
            <a:r>
              <a:rPr lang="fr-FR" smtClean="0"/>
              <a:t>entrée</a:t>
            </a:r>
            <a:r>
              <a:rPr lang="fr-FR" dirty="0"/>
              <a:t> </a:t>
            </a:r>
            <a:r>
              <a:rPr lang="fr-FR"/>
              <a:t>: </a:t>
            </a:r>
            <a:r>
              <a:rPr lang="fr-FR" smtClean="0"/>
              <a:t>4.8</a:t>
            </a:r>
          </a:p>
          <a:p>
            <a:r>
              <a:rPr lang="fr-FR" smtClean="0"/>
              <a:t>séjour </a:t>
            </a:r>
            <a:r>
              <a:rPr lang="fr-FR" dirty="0"/>
              <a:t>: 20.3</a:t>
            </a:r>
          </a:p>
          <a:p>
            <a:r>
              <a:rPr lang="fr-FR" dirty="0"/>
              <a:t>cuisine : 8.4</a:t>
            </a:r>
          </a:p>
          <a:p>
            <a:r>
              <a:rPr lang="fr-FR" dirty="0" err="1"/>
              <a:t>ch</a:t>
            </a:r>
            <a:r>
              <a:rPr lang="fr-FR" dirty="0"/>
              <a:t> 1 : 9.6</a:t>
            </a:r>
          </a:p>
          <a:p>
            <a:r>
              <a:rPr lang="fr-FR" dirty="0" err="1"/>
              <a:t>ch</a:t>
            </a:r>
            <a:r>
              <a:rPr lang="fr-FR" dirty="0"/>
              <a:t> 2 : 11.6</a:t>
            </a:r>
          </a:p>
          <a:p>
            <a:r>
              <a:rPr lang="fr-FR" dirty="0" err="1"/>
              <a:t>SdB</a:t>
            </a:r>
            <a:r>
              <a:rPr lang="fr-FR" dirty="0"/>
              <a:t> : 3.2</a:t>
            </a:r>
          </a:p>
          <a:p>
            <a:r>
              <a:rPr lang="fr-FR" dirty="0"/>
              <a:t>WC : 1.2</a:t>
            </a:r>
          </a:p>
          <a:p>
            <a:r>
              <a:rPr lang="fr-FR" dirty="0"/>
              <a:t>Dégagement : 3.2</a:t>
            </a:r>
          </a:p>
          <a:p>
            <a:r>
              <a:rPr lang="fr-FR" dirty="0"/>
              <a:t>placard : 1.2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dirty="0"/>
              <a:t>balcon 7.5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75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22" y="1600200"/>
            <a:ext cx="3014955" cy="4525963"/>
          </a:xfrm>
        </p:spPr>
      </p:pic>
    </p:spTree>
    <p:extLst>
      <p:ext uri="{BB962C8B-B14F-4D97-AF65-F5344CB8AC3E}">
        <p14:creationId xmlns:p14="http://schemas.microsoft.com/office/powerpoint/2010/main" val="22989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38123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14499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8" y="1600200"/>
            <a:ext cx="6794244" cy="4525963"/>
          </a:xfrm>
        </p:spPr>
      </p:pic>
    </p:spTree>
    <p:extLst>
      <p:ext uri="{BB962C8B-B14F-4D97-AF65-F5344CB8AC3E}">
        <p14:creationId xmlns:p14="http://schemas.microsoft.com/office/powerpoint/2010/main" val="32713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67706"/>
            <a:ext cx="5715000" cy="3790950"/>
          </a:xfrm>
        </p:spPr>
      </p:pic>
    </p:spTree>
    <p:extLst>
      <p:ext uri="{BB962C8B-B14F-4D97-AF65-F5344CB8AC3E}">
        <p14:creationId xmlns:p14="http://schemas.microsoft.com/office/powerpoint/2010/main" val="2230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22" y="1600200"/>
            <a:ext cx="3014955" cy="4525963"/>
          </a:xfrm>
        </p:spPr>
      </p:pic>
    </p:spTree>
    <p:extLst>
      <p:ext uri="{BB962C8B-B14F-4D97-AF65-F5344CB8AC3E}">
        <p14:creationId xmlns:p14="http://schemas.microsoft.com/office/powerpoint/2010/main" val="21645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22" y="1600200"/>
            <a:ext cx="3014955" cy="4525963"/>
          </a:xfrm>
        </p:spPr>
      </p:pic>
    </p:spTree>
    <p:extLst>
      <p:ext uri="{BB962C8B-B14F-4D97-AF65-F5344CB8AC3E}">
        <p14:creationId xmlns:p14="http://schemas.microsoft.com/office/powerpoint/2010/main" val="29576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Affichage à l'écran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</dc:creator>
  <cp:lastModifiedBy>Patrice</cp:lastModifiedBy>
  <cp:revision>2</cp:revision>
  <dcterms:created xsi:type="dcterms:W3CDTF">2013-10-27T16:00:24Z</dcterms:created>
  <dcterms:modified xsi:type="dcterms:W3CDTF">2013-10-27T16:11:38Z</dcterms:modified>
</cp:coreProperties>
</file>