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34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118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32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10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5163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2630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575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762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671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248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168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EA65C-DD1A-468C-AAE9-CB6403B4B6AB}" type="datetimeFigureOut">
              <a:rPr lang="fr-FR" smtClean="0"/>
              <a:t>14/01/2016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D8638-2BC7-4ADE-A379-0AB4EC524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961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21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2051"/>
          <p:cNvSpPr txBox="1">
            <a:spLocks noChangeArrowheads="1"/>
          </p:cNvSpPr>
          <p:nvPr/>
        </p:nvSpPr>
        <p:spPr>
          <a:xfrm>
            <a:off x="539552" y="1412776"/>
            <a:ext cx="83058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Un programme doit satisfaire plusieurs critères de qualités comme : 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Lisibilité, </a:t>
            </a:r>
            <a:br>
              <a:rPr lang="fr-FR" dirty="0" smtClean="0"/>
            </a:br>
            <a:r>
              <a:rPr lang="fr-FR" dirty="0" smtClean="0"/>
              <a:t>Modularité </a:t>
            </a:r>
            <a:br>
              <a:rPr lang="fr-FR" dirty="0" smtClean="0"/>
            </a:br>
            <a:r>
              <a:rPr lang="fr-FR" dirty="0" smtClean="0"/>
              <a:t>Efficacité</a:t>
            </a:r>
            <a:br>
              <a:rPr lang="fr-FR" dirty="0" smtClean="0"/>
            </a:br>
            <a:r>
              <a:rPr lang="fr-FR" dirty="0" smtClean="0"/>
              <a:t>Robustesse</a:t>
            </a:r>
            <a:br>
              <a:rPr lang="fr-FR" dirty="0" smtClean="0"/>
            </a:br>
            <a:r>
              <a:rPr lang="fr-FR" dirty="0" smtClean="0"/>
              <a:t>Extensibilité</a:t>
            </a:r>
            <a:br>
              <a:rPr lang="fr-FR" dirty="0" smtClean="0"/>
            </a:br>
            <a:r>
              <a:rPr lang="fr-FR" dirty="0" smtClean="0"/>
              <a:t>Sécurité.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480000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95536" y="2060848"/>
            <a:ext cx="83529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/>
              <a:t>Cependant certains de ces critères sont antagonistes comme par exemple, extensibilité et sécurité. </a:t>
            </a:r>
          </a:p>
          <a:p>
            <a:r>
              <a:rPr lang="fr-FR" sz="3200" dirty="0" smtClean="0"/>
              <a:t>De fait, la programmation s'apparente plus à un « art » qu'à une véritable science. Il n'existe pas un meilleur programme dans l'absolu, simplement il existe des programmes qui maximisent certains objectifs.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062134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n-lt"/>
              </a:rPr>
              <a:t>Concept d’objet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Rectangle 2051"/>
          <p:cNvSpPr txBox="1">
            <a:spLocks noChangeArrowheads="1"/>
          </p:cNvSpPr>
          <p:nvPr/>
        </p:nvSpPr>
        <p:spPr>
          <a:xfrm>
            <a:off x="539552" y="1412776"/>
            <a:ext cx="83058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 smtClean="0"/>
              <a:t>Qu’est-ce qu’un objet ?</a:t>
            </a:r>
          </a:p>
          <a:p>
            <a:pPr lvl="1"/>
            <a:r>
              <a:rPr lang="fr-FR" altLang="fr-FR" dirty="0" smtClean="0"/>
              <a:t>Le monde qui nous entoure est composé d'objets</a:t>
            </a:r>
          </a:p>
          <a:p>
            <a:pPr lvl="1"/>
            <a:r>
              <a:rPr lang="fr-FR" altLang="fr-FR" dirty="0" smtClean="0"/>
              <a:t>Ces objets ont tous deux caractéristiques</a:t>
            </a:r>
          </a:p>
          <a:p>
            <a:pPr lvl="2"/>
            <a:r>
              <a:rPr lang="fr-FR" altLang="fr-FR" dirty="0" smtClean="0"/>
              <a:t>un état</a:t>
            </a:r>
          </a:p>
          <a:p>
            <a:pPr lvl="2"/>
            <a:r>
              <a:rPr lang="fr-FR" altLang="fr-FR" dirty="0" smtClean="0"/>
              <a:t>un comportement</a:t>
            </a:r>
          </a:p>
          <a:p>
            <a:r>
              <a:rPr lang="fr-FR" altLang="fr-FR" dirty="0" smtClean="0"/>
              <a:t>Exemples d’objets du monde réel</a:t>
            </a:r>
          </a:p>
          <a:p>
            <a:pPr lvl="1"/>
            <a:r>
              <a:rPr lang="fr-FR" altLang="fr-FR" dirty="0" smtClean="0"/>
              <a:t>chien</a:t>
            </a:r>
          </a:p>
          <a:p>
            <a:pPr lvl="2"/>
            <a:r>
              <a:rPr lang="fr-FR" altLang="fr-FR" dirty="0" smtClean="0"/>
              <a:t>état : nom, couleur, race, poids.... </a:t>
            </a:r>
          </a:p>
          <a:p>
            <a:pPr lvl="2"/>
            <a:r>
              <a:rPr lang="fr-FR" altLang="fr-FR" dirty="0" smtClean="0"/>
              <a:t>comportement : manger, aboyer, renifler... </a:t>
            </a:r>
          </a:p>
          <a:p>
            <a:pPr lvl="1"/>
            <a:r>
              <a:rPr lang="fr-FR" altLang="fr-FR" dirty="0" smtClean="0"/>
              <a:t>Bicyclette</a:t>
            </a:r>
          </a:p>
          <a:p>
            <a:pPr lvl="2"/>
            <a:r>
              <a:rPr lang="fr-FR" altLang="fr-FR" dirty="0" smtClean="0"/>
              <a:t>état : nombre de vitesses, vitesse courante, couleur</a:t>
            </a:r>
          </a:p>
          <a:p>
            <a:pPr lvl="2"/>
            <a:r>
              <a:rPr lang="fr-FR" altLang="fr-FR" dirty="0" smtClean="0"/>
              <a:t>comportement : tourner, accélérer, changer de vitesse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68769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9552" y="1589112"/>
            <a:ext cx="8153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fr-FR" altLang="fr-FR" sz="2000" smtClean="0"/>
              <a:t>L’approche objet :</a:t>
            </a:r>
          </a:p>
          <a:p>
            <a:pPr lvl="1">
              <a:lnSpc>
                <a:spcPct val="90000"/>
              </a:lnSpc>
            </a:pPr>
            <a:r>
              <a:rPr lang="fr-FR" altLang="fr-FR" sz="1800" b="1" smtClean="0">
                <a:solidFill>
                  <a:srgbClr val="00016C"/>
                </a:solidFill>
              </a:rPr>
              <a:t>Programmation dirigé par les données</a:t>
            </a:r>
            <a:r>
              <a:rPr lang="fr-FR" altLang="fr-FR" sz="1800" smtClean="0"/>
              <a:t> et non par les traitements </a:t>
            </a:r>
          </a:p>
          <a:p>
            <a:pPr lvl="2">
              <a:lnSpc>
                <a:spcPct val="90000"/>
              </a:lnSpc>
            </a:pPr>
            <a:r>
              <a:rPr lang="fr-FR" altLang="fr-FR" sz="1800" smtClean="0"/>
              <a:t>les procédures existent toujours mais on se concentre d’abord sur les entités que l’on va manipuler avant de se concentrer sur la façon dont on va les manipuler</a:t>
            </a:r>
          </a:p>
          <a:p>
            <a:pPr lvl="1">
              <a:lnSpc>
                <a:spcPct val="90000"/>
              </a:lnSpc>
            </a:pPr>
            <a:r>
              <a:rPr lang="fr-FR" altLang="fr-FR" sz="1800" smtClean="0"/>
              <a:t>Notion d’encapsulation</a:t>
            </a:r>
          </a:p>
          <a:p>
            <a:pPr lvl="2">
              <a:lnSpc>
                <a:spcPct val="90000"/>
              </a:lnSpc>
            </a:pPr>
            <a:r>
              <a:rPr lang="fr-FR" altLang="fr-FR" sz="1800" smtClean="0"/>
              <a:t>les données et les procédures qui les manipulent (on parle de méthodes) sont regroupés dans une même entité (la classe).</a:t>
            </a:r>
          </a:p>
          <a:p>
            <a:pPr>
              <a:lnSpc>
                <a:spcPct val="90000"/>
              </a:lnSpc>
            </a:pPr>
            <a:r>
              <a:rPr lang="fr-FR" altLang="fr-FR" sz="2000" smtClean="0"/>
              <a:t>Un objet informatique</a:t>
            </a:r>
          </a:p>
          <a:p>
            <a:pPr lvl="1">
              <a:lnSpc>
                <a:spcPct val="90000"/>
              </a:lnSpc>
            </a:pPr>
            <a:r>
              <a:rPr lang="fr-FR" altLang="fr-FR" sz="1800" smtClean="0"/>
              <a:t>maintient son état dans des variables (appelées </a:t>
            </a:r>
            <a:r>
              <a:rPr lang="fr-FR" altLang="fr-FR" sz="1800" b="1" i="1" smtClean="0"/>
              <a:t>champs</a:t>
            </a:r>
            <a:r>
              <a:rPr lang="fr-FR" altLang="fr-FR" sz="180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fr-FR" altLang="fr-FR" sz="1800" smtClean="0"/>
              <a:t>implémente son comportement à l'aide de méthodes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fr-FR" altLang="fr-FR" sz="1800" smtClean="0"/>
              <a:t>objet informatique = regroupement logiciel de variables et de méthodes</a:t>
            </a:r>
          </a:p>
          <a:p>
            <a:pPr>
              <a:lnSpc>
                <a:spcPct val="90000"/>
              </a:lnSpc>
            </a:pPr>
            <a:r>
              <a:rPr lang="fr-FR" altLang="fr-FR" sz="2000" smtClean="0"/>
              <a:t>Cycle de vie</a:t>
            </a:r>
          </a:p>
          <a:p>
            <a:pPr lvl="1">
              <a:lnSpc>
                <a:spcPct val="90000"/>
              </a:lnSpc>
            </a:pPr>
            <a:r>
              <a:rPr lang="fr-FR" altLang="fr-FR" sz="1800" smtClean="0"/>
              <a:t>construction (en mémoire)</a:t>
            </a:r>
          </a:p>
          <a:p>
            <a:pPr lvl="1">
              <a:lnSpc>
                <a:spcPct val="90000"/>
              </a:lnSpc>
            </a:pPr>
            <a:r>
              <a:rPr lang="fr-FR" altLang="fr-FR" sz="1800" smtClean="0"/>
              <a:t>Utilisation (changements d’état par affectations, comportements par exécution de méthodes)</a:t>
            </a:r>
          </a:p>
          <a:p>
            <a:pPr lvl="1">
              <a:lnSpc>
                <a:spcPct val="90000"/>
              </a:lnSpc>
            </a:pPr>
            <a:r>
              <a:rPr lang="fr-FR" altLang="fr-FR" sz="1800" smtClean="0"/>
              <a:t>destruction</a:t>
            </a:r>
          </a:p>
          <a:p>
            <a:pPr lvl="2">
              <a:lnSpc>
                <a:spcPct val="90000"/>
              </a:lnSpc>
            </a:pPr>
            <a:endParaRPr lang="fr-FR" altLang="fr-FR" sz="1800" dirty="0"/>
          </a:p>
        </p:txBody>
      </p:sp>
    </p:spTree>
    <p:extLst>
      <p:ext uri="{BB962C8B-B14F-4D97-AF65-F5344CB8AC3E}">
        <p14:creationId xmlns:p14="http://schemas.microsoft.com/office/powerpoint/2010/main" val="3503346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4678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248</Words>
  <Application>Microsoft Office PowerPoint</Application>
  <PresentationFormat>Affichage à l'écran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Présentation PowerPoint</vt:lpstr>
      <vt:lpstr>Présentation PowerPoint</vt:lpstr>
      <vt:lpstr>Présentation PowerPoint</vt:lpstr>
      <vt:lpstr>Concept d’objet 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Patrice</dc:creator>
  <cp:lastModifiedBy>Patrice</cp:lastModifiedBy>
  <cp:revision>2</cp:revision>
  <dcterms:created xsi:type="dcterms:W3CDTF">2016-01-14T20:38:04Z</dcterms:created>
  <dcterms:modified xsi:type="dcterms:W3CDTF">2016-01-14T20:49:25Z</dcterms:modified>
</cp:coreProperties>
</file>