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56" r:id="rId6"/>
    <p:sldId id="366" r:id="rId7"/>
    <p:sldId id="388" r:id="rId8"/>
    <p:sldId id="389" r:id="rId9"/>
    <p:sldId id="390" r:id="rId10"/>
    <p:sldId id="38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60" autoAdjust="0"/>
  </p:normalViewPr>
  <p:slideViewPr>
    <p:cSldViewPr>
      <p:cViewPr>
        <p:scale>
          <a:sx n="125" d="100"/>
          <a:sy n="125" d="100"/>
        </p:scale>
        <p:origin x="-1554" y="-8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B3-3F86-464C-AD52-4C8E8D1A8CEF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62F-8E5B-436D-B2E4-DB7BA9138D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CE09-9ECD-49EF-AF45-E6F2F88FB914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DA39-B701-4013-BEA5-4A5743C778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035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0287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429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50" y="234588"/>
            <a:ext cx="2306550" cy="2366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5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45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2" y="781788"/>
            <a:ext cx="1932416" cy="186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23794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6744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552444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14500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457450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234315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2420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7327" y="473584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schemeClr val="bg1"/>
                </a:solidFill>
              </a:rPr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4735846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FC385D-3427-4BE1-B6EF-FCAEDE0FE2E6}" type="datetime1">
              <a:rPr lang="en-US" sz="1000" smtClean="0">
                <a:solidFill>
                  <a:schemeClr val="bg1"/>
                </a:solidFill>
              </a:rPr>
              <a:t>6/19/2017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49" r:id="rId3"/>
    <p:sldLayoutId id="2147483650" r:id="rId4"/>
    <p:sldLayoutId id="2147483665" r:id="rId5"/>
    <p:sldLayoutId id="2147483652" r:id="rId6"/>
    <p:sldLayoutId id="2147483666" r:id="rId7"/>
    <p:sldLayoutId id="2147483664" r:id="rId8"/>
    <p:sldLayoutId id="2147483667" r:id="rId9"/>
    <p:sldLayoutId id="214748365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Digital Flow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Verilog</a:t>
            </a:r>
            <a:r>
              <a:rPr lang="fr-FR" dirty="0" smtClean="0"/>
              <a:t> basics</a:t>
            </a:r>
          </a:p>
          <a:p>
            <a:r>
              <a:rPr lang="en-US" sz="1700" dirty="0" smtClean="0"/>
              <a:t>Patrice </a:t>
            </a:r>
            <a:r>
              <a:rPr lang="en-US" sz="1700" dirty="0" err="1" smtClean="0"/>
              <a:t>Delpy</a:t>
            </a:r>
            <a:r>
              <a:rPr lang="en-US" sz="1700" dirty="0" smtClean="0"/>
              <a:t> 2017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75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Silicon compiler</a:t>
            </a:r>
          </a:p>
          <a:p>
            <a:pPr lvl="1"/>
            <a:r>
              <a:rPr lang="en-US" dirty="0" smtClean="0"/>
              <a:t>Infer logic elements and generate a netlist of cells -&gt; schematic</a:t>
            </a:r>
          </a:p>
          <a:p>
            <a:pPr lvl="1"/>
            <a:r>
              <a:rPr lang="en-US" dirty="0" smtClean="0"/>
              <a:t>Technology </a:t>
            </a:r>
            <a:r>
              <a:rPr lang="en-US" dirty="0" err="1" smtClean="0"/>
              <a:t>independant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Optimizations, simplification, tradeoff area / speed</a:t>
            </a:r>
          </a:p>
          <a:p>
            <a:pPr lvl="1"/>
            <a:r>
              <a:rPr lang="en-US" dirty="0" smtClean="0"/>
              <a:t>Map elements to the target design flow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857250" lvl="2" indent="0">
              <a:buNone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Synthesis</a:t>
            </a:r>
            <a:r>
              <a:rPr lang="fr-FR" dirty="0" smtClean="0"/>
              <a:t>: </a:t>
            </a:r>
            <a:r>
              <a:rPr lang="fr-FR" dirty="0" err="1" smtClean="0"/>
              <a:t>Verilog</a:t>
            </a:r>
            <a:r>
              <a:rPr lang="fr-FR" dirty="0" smtClean="0"/>
              <a:t> -&gt; Gates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Logic</a:t>
            </a:r>
            <a:r>
              <a:rPr lang="fr-FR" dirty="0" smtClean="0"/>
              <a:t> </a:t>
            </a:r>
            <a:r>
              <a:rPr lang="fr-FR" dirty="0" err="1" smtClean="0"/>
              <a:t>synthesis</a:t>
            </a:r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48" y="998365"/>
            <a:ext cx="5470705" cy="327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Synthesizer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innappropriate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endParaRPr lang="fr-FR" dirty="0" smtClean="0"/>
          </a:p>
          <a:p>
            <a:r>
              <a:rPr lang="fr-FR" dirty="0" smtClean="0"/>
              <a:t>A part of HDL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synthesizable</a:t>
            </a:r>
            <a:r>
              <a:rPr lang="fr-FR" dirty="0" smtClean="0"/>
              <a:t>,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constructs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for </a:t>
            </a:r>
            <a:r>
              <a:rPr lang="fr-FR" dirty="0" err="1" smtClean="0"/>
              <a:t>testbench</a:t>
            </a:r>
            <a:endParaRPr lang="fr-FR" dirty="0" smtClean="0"/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struxture</a:t>
            </a:r>
            <a:r>
              <a:rPr lang="fr-FR" dirty="0" smtClean="0"/>
              <a:t> are </a:t>
            </a:r>
            <a:r>
              <a:rPr lang="fr-FR" smtClean="0"/>
              <a:t>unsupported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sequential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34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Synthesis</a:t>
            </a:r>
            <a:r>
              <a:rPr lang="fr-FR" dirty="0"/>
              <a:t> = translation + </a:t>
            </a:r>
            <a:r>
              <a:rPr lang="fr-FR" dirty="0" err="1"/>
              <a:t>optimization</a:t>
            </a:r>
            <a:r>
              <a:rPr lang="fr-FR" dirty="0"/>
              <a:t> + </a:t>
            </a:r>
            <a:r>
              <a:rPr lang="fr-FR" dirty="0" err="1"/>
              <a:t>mapping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synthesis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5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variable belongs to one of two data </a:t>
            </a:r>
            <a:r>
              <a:rPr lang="en-US" dirty="0" smtClean="0"/>
              <a:t>types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–Net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continuously </a:t>
            </a:r>
            <a:r>
              <a:rPr lang="en-US" dirty="0" smtClean="0"/>
              <a:t>driven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model connections between </a:t>
            </a:r>
            <a:r>
              <a:rPr lang="en-US" dirty="0" smtClean="0"/>
              <a:t>continuous assignments </a:t>
            </a:r>
            <a:r>
              <a:rPr lang="en-US" dirty="0"/>
              <a:t>&amp; </a:t>
            </a:r>
            <a:r>
              <a:rPr lang="en-US" dirty="0" smtClean="0"/>
              <a:t>instantiations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–Register</a:t>
            </a:r>
          </a:p>
          <a:p>
            <a:pPr lvl="1"/>
            <a:r>
              <a:rPr lang="en-US" dirty="0" smtClean="0"/>
              <a:t>Retains </a:t>
            </a:r>
            <a:r>
              <a:rPr lang="en-US" dirty="0"/>
              <a:t>the last value assigned to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used to represent storage </a:t>
            </a:r>
            <a:r>
              <a:rPr lang="en-US" dirty="0" smtClean="0"/>
              <a:t>elements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9138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F4YVM2C5QEYC-631468080-9</_dlc_DocId>
    <_dlc_DocIdUrl xmlns="e4678c56-0b70-41a7-9cf0-17b28b6c32bd">
      <Url>http://theconnection.onsemi.com/sm/mc/_layouts/15/DocIdRedir.aspx?ID=F4YVM2C5QEYC-631468080-9</Url>
      <Description>F4YVM2C5QEYC-631468080-9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136EFB-908F-4955-948A-9CAA0029154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75AE4E-6578-408C-80BB-1198068ED0E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e4678c56-0b70-41a7-9cf0-17b28b6c32bd"/>
  </ds:schemaRefs>
</ds:datastoreItem>
</file>

<file path=customXml/itemProps3.xml><?xml version="1.0" encoding="utf-8"?>
<ds:datastoreItem xmlns:ds="http://schemas.openxmlformats.org/officeDocument/2006/customXml" ds:itemID="{0699BD66-02D1-4F16-932C-4D4CF555B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AA16B8-25DB-498A-8276-1D83E0C67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18901</TotalTime>
  <Words>124</Words>
  <Application>Microsoft Office PowerPoint</Application>
  <PresentationFormat>Affichage à l'écran (16:9)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Presentation-White</vt:lpstr>
      <vt:lpstr>Digital Flow</vt:lpstr>
      <vt:lpstr>Synthesis: Verilog -&gt; Gates</vt:lpstr>
      <vt:lpstr>Logic synthesis</vt:lpstr>
      <vt:lpstr>Synthesis of sequential logic</vt:lpstr>
      <vt:lpstr>What is synthesis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Palon</dc:creator>
  <cp:lastModifiedBy>Patrice</cp:lastModifiedBy>
  <cp:revision>296</cp:revision>
  <dcterms:created xsi:type="dcterms:W3CDTF">2015-02-26T22:35:41Z</dcterms:created>
  <dcterms:modified xsi:type="dcterms:W3CDTF">2017-06-21T21:44:24Z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e61117cb-316f-4645-b460-bc001bc29651</vt:lpwstr>
  </property>
  <property fmtid="{D5CDD505-2E9C-101B-9397-08002B2CF9AE}" pid="3" name="ContentTypeId">
    <vt:lpwstr>0x010100E82A9054086F0942B3853AFC0E787513</vt:lpwstr>
  </property>
</Properties>
</file>