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0C8F-7EA3-431B-AD96-2DA69B84399C}" type="datetimeFigureOut">
              <a:rPr lang="fr-FR" smtClean="0"/>
              <a:t>22/06/2017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C477-C567-4A62-B132-9495464A57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2301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0C8F-7EA3-431B-AD96-2DA69B84399C}" type="datetimeFigureOut">
              <a:rPr lang="fr-FR" smtClean="0"/>
              <a:t>22/06/2017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C477-C567-4A62-B132-9495464A57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1069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0C8F-7EA3-431B-AD96-2DA69B84399C}" type="datetimeFigureOut">
              <a:rPr lang="fr-FR" smtClean="0"/>
              <a:t>22/06/2017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C477-C567-4A62-B132-9495464A57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5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0C8F-7EA3-431B-AD96-2DA69B84399C}" type="datetimeFigureOut">
              <a:rPr lang="fr-FR" smtClean="0"/>
              <a:t>22/06/2017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C477-C567-4A62-B132-9495464A57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5825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0C8F-7EA3-431B-AD96-2DA69B84399C}" type="datetimeFigureOut">
              <a:rPr lang="fr-FR" smtClean="0"/>
              <a:t>22/06/2017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C477-C567-4A62-B132-9495464A57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382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0C8F-7EA3-431B-AD96-2DA69B84399C}" type="datetimeFigureOut">
              <a:rPr lang="fr-FR" smtClean="0"/>
              <a:t>22/06/2017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C477-C567-4A62-B132-9495464A57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752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0C8F-7EA3-431B-AD96-2DA69B84399C}" type="datetimeFigureOut">
              <a:rPr lang="fr-FR" smtClean="0"/>
              <a:t>22/06/2017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C477-C567-4A62-B132-9495464A57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350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0C8F-7EA3-431B-AD96-2DA69B84399C}" type="datetimeFigureOut">
              <a:rPr lang="fr-FR" smtClean="0"/>
              <a:t>22/06/2017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C477-C567-4A62-B132-9495464A57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047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0C8F-7EA3-431B-AD96-2DA69B84399C}" type="datetimeFigureOut">
              <a:rPr lang="fr-FR" smtClean="0"/>
              <a:t>22/06/2017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C477-C567-4A62-B132-9495464A57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3564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0C8F-7EA3-431B-AD96-2DA69B84399C}" type="datetimeFigureOut">
              <a:rPr lang="fr-FR" smtClean="0"/>
              <a:t>22/06/2017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C477-C567-4A62-B132-9495464A57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2772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0C8F-7EA3-431B-AD96-2DA69B84399C}" type="datetimeFigureOut">
              <a:rPr lang="fr-FR" smtClean="0"/>
              <a:t>22/06/2017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C477-C567-4A62-B132-9495464A57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3772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20C8F-7EA3-431B-AD96-2DA69B84399C}" type="datetimeFigureOut">
              <a:rPr lang="fr-FR" smtClean="0"/>
              <a:t>22/06/2017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8C477-C567-4A62-B132-9495464A57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5045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/>
          <p:cNvGrpSpPr/>
          <p:nvPr/>
        </p:nvGrpSpPr>
        <p:grpSpPr>
          <a:xfrm>
            <a:off x="1475656" y="1885474"/>
            <a:ext cx="3744416" cy="2191598"/>
            <a:chOff x="1475656" y="1885474"/>
            <a:chExt cx="3744416" cy="2191598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5656" y="1988840"/>
              <a:ext cx="3381375" cy="2028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ZoneTexte 3"/>
            <p:cNvSpPr txBox="1"/>
            <p:nvPr/>
          </p:nvSpPr>
          <p:spPr>
            <a:xfrm>
              <a:off x="4669106" y="190754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1</a:t>
              </a:r>
              <a:endParaRPr lang="fr-FR" dirty="0"/>
            </a:p>
          </p:txBody>
        </p:sp>
        <p:sp>
          <p:nvSpPr>
            <p:cNvPr id="5" name="Ellipse 4"/>
            <p:cNvSpPr/>
            <p:nvPr/>
          </p:nvSpPr>
          <p:spPr>
            <a:xfrm>
              <a:off x="4644008" y="1885474"/>
              <a:ext cx="360040" cy="391398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3666124" y="228442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2</a:t>
              </a:r>
              <a:endParaRPr lang="fr-FR" dirty="0"/>
            </a:p>
          </p:txBody>
        </p:sp>
        <p:sp>
          <p:nvSpPr>
            <p:cNvPr id="8" name="Ellipse 7"/>
            <p:cNvSpPr/>
            <p:nvPr/>
          </p:nvSpPr>
          <p:spPr>
            <a:xfrm>
              <a:off x="3635896" y="2276872"/>
              <a:ext cx="360040" cy="391398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2940914" y="265897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3</a:t>
              </a:r>
              <a:endParaRPr lang="fr-FR" dirty="0"/>
            </a:p>
          </p:txBody>
        </p:sp>
        <p:sp>
          <p:nvSpPr>
            <p:cNvPr id="10" name="Ellipse 9"/>
            <p:cNvSpPr/>
            <p:nvPr/>
          </p:nvSpPr>
          <p:spPr>
            <a:xfrm>
              <a:off x="2915816" y="2636912"/>
              <a:ext cx="360040" cy="391398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3093314" y="370774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1</a:t>
              </a:r>
              <a:endParaRPr lang="fr-FR" dirty="0"/>
            </a:p>
          </p:txBody>
        </p:sp>
        <p:sp>
          <p:nvSpPr>
            <p:cNvPr id="12" name="Ellipse 11"/>
            <p:cNvSpPr/>
            <p:nvPr/>
          </p:nvSpPr>
          <p:spPr>
            <a:xfrm>
              <a:off x="3068216" y="3685674"/>
              <a:ext cx="360040" cy="391398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4885130" y="313167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4</a:t>
              </a:r>
              <a:endParaRPr lang="fr-FR" dirty="0"/>
            </a:p>
          </p:txBody>
        </p:sp>
        <p:sp>
          <p:nvSpPr>
            <p:cNvPr id="14" name="Ellipse 13"/>
            <p:cNvSpPr/>
            <p:nvPr/>
          </p:nvSpPr>
          <p:spPr>
            <a:xfrm>
              <a:off x="4860032" y="3109610"/>
              <a:ext cx="360040" cy="391398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800841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/>
          <p:cNvGrpSpPr/>
          <p:nvPr/>
        </p:nvGrpSpPr>
        <p:grpSpPr>
          <a:xfrm>
            <a:off x="899592" y="2420888"/>
            <a:ext cx="2695575" cy="1352550"/>
            <a:chOff x="1259632" y="2420888"/>
            <a:chExt cx="2695575" cy="135255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632" y="2420888"/>
              <a:ext cx="2695575" cy="1352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5" name="Connecteur droit avec flèche 4"/>
            <p:cNvCxnSpPr/>
            <p:nvPr/>
          </p:nvCxnSpPr>
          <p:spPr>
            <a:xfrm>
              <a:off x="2771800" y="2854176"/>
              <a:ext cx="0" cy="7920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e 8"/>
          <p:cNvGrpSpPr/>
          <p:nvPr/>
        </p:nvGrpSpPr>
        <p:grpSpPr>
          <a:xfrm>
            <a:off x="4033242" y="2066925"/>
            <a:ext cx="4754116" cy="2730227"/>
            <a:chOff x="4033242" y="2066925"/>
            <a:chExt cx="4754116" cy="2730227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3242" y="2066925"/>
              <a:ext cx="2266950" cy="272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4208" y="2092052"/>
              <a:ext cx="234315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008291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5</Words>
  <Application>Microsoft Office PowerPoint</Application>
  <PresentationFormat>Affichage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Patrice</dc:creator>
  <cp:lastModifiedBy>Patrice</cp:lastModifiedBy>
  <cp:revision>5</cp:revision>
  <dcterms:created xsi:type="dcterms:W3CDTF">2017-06-22T18:51:07Z</dcterms:created>
  <dcterms:modified xsi:type="dcterms:W3CDTF">2017-06-22T21:26:41Z</dcterms:modified>
</cp:coreProperties>
</file>