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8" r:id="rId7"/>
    <p:sldId id="271" r:id="rId8"/>
    <p:sldId id="270" r:id="rId9"/>
    <p:sldId id="269" r:id="rId10"/>
    <p:sldId id="275" r:id="rId11"/>
    <p:sldId id="276" r:id="rId12"/>
    <p:sldId id="277" r:id="rId13"/>
    <p:sldId id="272" r:id="rId14"/>
    <p:sldId id="273" r:id="rId15"/>
    <p:sldId id="274" r:id="rId16"/>
    <p:sldId id="281" r:id="rId17"/>
    <p:sldId id="280" r:id="rId18"/>
    <p:sldId id="278" r:id="rId19"/>
    <p:sldId id="279" r:id="rId20"/>
    <p:sldId id="28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 autoAdjust="0"/>
  </p:normalViewPr>
  <p:slideViewPr>
    <p:cSldViewPr>
      <p:cViewPr varScale="1">
        <p:scale>
          <a:sx n="123" d="100"/>
          <a:sy n="123" d="100"/>
        </p:scale>
        <p:origin x="-306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3/22/2016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works.sjsu.edu/cgi/viewcontent.cgi?article=1301&amp;context=etd_projects" TargetMode="External"/><Relationship Id="rId2" Type="http://schemas.openxmlformats.org/officeDocument/2006/relationships/hyperlink" Target="http://www.magillem.com/applications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ojet.com.tw/files/PDF/EDA/Duolog_Automated%20Migration%20to%20IP-XACT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Bank </a:t>
            </a:r>
            <a:r>
              <a:rPr lang="fr-FR" dirty="0" err="1" smtClean="0"/>
              <a:t>registers</a:t>
            </a:r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spec</a:t>
            </a:r>
            <a:r>
              <a:rPr lang="fr-FR" dirty="0" smtClean="0"/>
              <a:t> for all information</a:t>
            </a:r>
          </a:p>
          <a:p>
            <a:r>
              <a:rPr lang="fr-FR" dirty="0" smtClean="0"/>
              <a:t>Standard </a:t>
            </a:r>
            <a:r>
              <a:rPr lang="fr-FR" dirty="0" err="1" smtClean="0"/>
              <a:t>representation</a:t>
            </a:r>
            <a:endParaRPr lang="fr-FR" dirty="0" smtClean="0"/>
          </a:p>
          <a:p>
            <a:r>
              <a:rPr lang="fr-FR" dirty="0" err="1" smtClean="0"/>
              <a:t>Checker</a:t>
            </a:r>
            <a:r>
              <a:rPr lang="fr-FR" dirty="0" smtClean="0"/>
              <a:t> to </a:t>
            </a:r>
            <a:r>
              <a:rPr lang="fr-FR" dirty="0" err="1" smtClean="0"/>
              <a:t>verify</a:t>
            </a:r>
            <a:r>
              <a:rPr lang="fr-FR" dirty="0" smtClean="0"/>
              <a:t> regs </a:t>
            </a:r>
            <a:r>
              <a:rPr lang="fr-FR" dirty="0" err="1" smtClean="0"/>
              <a:t>definition</a:t>
            </a:r>
            <a:endParaRPr lang="fr-FR" dirty="0" smtClean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automated</a:t>
            </a:r>
            <a:r>
              <a:rPr lang="fr-FR" dirty="0" smtClean="0"/>
              <a:t> flow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Specific</a:t>
            </a:r>
            <a:r>
              <a:rPr lang="fr-FR" dirty="0" smtClean="0"/>
              <a:t> file format to </a:t>
            </a:r>
            <a:r>
              <a:rPr lang="fr-FR" dirty="0" err="1" smtClean="0"/>
              <a:t>describe</a:t>
            </a:r>
            <a:r>
              <a:rPr lang="fr-FR" dirty="0" smtClean="0"/>
              <a:t> all </a:t>
            </a:r>
            <a:r>
              <a:rPr lang="fr-FR" dirty="0" err="1" smtClean="0"/>
              <a:t>registers</a:t>
            </a:r>
            <a:endParaRPr lang="fr-FR" dirty="0" smtClean="0"/>
          </a:p>
          <a:p>
            <a:r>
              <a:rPr lang="fr-FR" dirty="0" err="1" smtClean="0"/>
              <a:t>Parser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to automate </a:t>
            </a:r>
            <a:r>
              <a:rPr lang="fr-FR" dirty="0" err="1" smtClean="0"/>
              <a:t>operation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Perl script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3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verilog</a:t>
            </a:r>
            <a:r>
              <a:rPr lang="fr-FR" dirty="0" smtClean="0"/>
              <a:t> </a:t>
            </a:r>
            <a:r>
              <a:rPr lang="fr-FR" dirty="0"/>
              <a:t>code</a:t>
            </a:r>
            <a:endParaRPr lang="en-US" dirty="0"/>
          </a:p>
          <a:p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productivity</a:t>
            </a:r>
            <a:r>
              <a:rPr lang="fr-FR" dirty="0" smtClean="0"/>
              <a:t> and </a:t>
            </a:r>
            <a:r>
              <a:rPr lang="fr-FR" dirty="0" err="1" smtClean="0"/>
              <a:t>quality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Benefits</a:t>
            </a:r>
            <a:r>
              <a:rPr lang="fr-F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-&gt; regs 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a common specification mechanism for describing and handling IP that enables </a:t>
            </a:r>
          </a:p>
          <a:p>
            <a:r>
              <a:rPr lang="en-US" dirty="0"/>
              <a:t>automated configuration and </a:t>
            </a:r>
            <a:r>
              <a:rPr lang="en-US" dirty="0" err="1"/>
              <a:t>integrat</a:t>
            </a:r>
            <a:endParaRPr lang="en-US" dirty="0"/>
          </a:p>
          <a:p>
            <a:r>
              <a:rPr lang="en-US" dirty="0"/>
              <a:t>ion through </a:t>
            </a:r>
            <a:r>
              <a:rPr lang="en-US" dirty="0" smtClean="0"/>
              <a:t>tools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IP </a:t>
            </a:r>
            <a:r>
              <a:rPr lang="en-US" b="1" dirty="0" smtClean="0">
                <a:hlinkClick r:id="rId2"/>
              </a:rPr>
              <a:t>XACT</a:t>
            </a:r>
            <a:endParaRPr lang="en-US" b="1" dirty="0" smtClean="0"/>
          </a:p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scholarworks.sjsu.edu/cgi/viewcontent.cgi?article=1301&amp;context=etd_projects</a:t>
            </a:r>
            <a:endParaRPr lang="en-US" b="1" dirty="0" smtClean="0"/>
          </a:p>
          <a:p>
            <a:r>
              <a:rPr lang="en-US" b="1" dirty="0"/>
              <a:t>http://www.magillem.com/wp-content/uploads/2015/02/Magillem-Register-View_2.2.pdf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manage registers for System-on-chip </a:t>
            </a:r>
            <a:r>
              <a:rPr lang="en-US" sz="1200" dirty="0" smtClean="0"/>
              <a:t>solution</a:t>
            </a:r>
          </a:p>
          <a:p>
            <a:r>
              <a:rPr lang="en-US" sz="1200" dirty="0"/>
              <a:t>Reduce errors and misalignments thanks to </a:t>
            </a:r>
            <a:r>
              <a:rPr lang="en-US" sz="1200" dirty="0" smtClean="0"/>
              <a:t>synchronized database </a:t>
            </a:r>
            <a:r>
              <a:rPr lang="en-US" sz="1200" dirty="0"/>
              <a:t>and comprehensive consistency checks </a:t>
            </a:r>
            <a:endParaRPr lang="en-US" sz="1200" dirty="0" smtClean="0"/>
          </a:p>
          <a:p>
            <a:r>
              <a:rPr lang="en-US" sz="1200" dirty="0"/>
              <a:t>Ensure </a:t>
            </a:r>
            <a:r>
              <a:rPr lang="en-US" sz="1200" dirty="0" smtClean="0"/>
              <a:t> synchronization between HW</a:t>
            </a:r>
            <a:r>
              <a:rPr lang="en-US" sz="1200" dirty="0"/>
              <a:t>, SW and documentation </a:t>
            </a:r>
            <a:r>
              <a:rPr lang="en-US" sz="1200" dirty="0" smtClean="0"/>
              <a:t>databases </a:t>
            </a:r>
          </a:p>
          <a:p>
            <a:r>
              <a:rPr lang="en-US" sz="1200">
                <a:hlinkClick r:id="rId2"/>
              </a:rPr>
              <a:t>http</a:t>
            </a:r>
            <a:r>
              <a:rPr lang="en-US" sz="1200">
                <a:hlinkClick r:id="rId2"/>
              </a:rPr>
              <a:t>://</a:t>
            </a:r>
            <a:r>
              <a:rPr lang="en-US" sz="1200" smtClean="0">
                <a:hlinkClick r:id="rId2"/>
              </a:rPr>
              <a:t>www.maojet.com.tw/files/PDF/EDA/Duolog_Automated%20Migration%20to%20IP-XACT.pdf</a:t>
            </a:r>
            <a:endParaRPr lang="en-US" sz="120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Greater</a:t>
            </a:r>
            <a:r>
              <a:rPr lang="fr-FR" dirty="0" smtClean="0"/>
              <a:t> </a:t>
            </a:r>
            <a:r>
              <a:rPr lang="fr-FR" dirty="0" err="1" smtClean="0"/>
              <a:t>configurability</a:t>
            </a:r>
            <a:endParaRPr lang="fr-FR" dirty="0" smtClean="0"/>
          </a:p>
          <a:p>
            <a:r>
              <a:rPr lang="fr-FR" dirty="0" smtClean="0"/>
              <a:t>IP use programmable </a:t>
            </a:r>
            <a:r>
              <a:rPr lang="fr-FR" dirty="0" err="1" smtClean="0"/>
              <a:t>register</a:t>
            </a:r>
            <a:r>
              <a:rPr lang="fr-FR" dirty="0" smtClean="0"/>
              <a:t> (config, </a:t>
            </a:r>
            <a:r>
              <a:rPr lang="fr-FR" dirty="0" err="1" smtClean="0"/>
              <a:t>status</a:t>
            </a:r>
            <a:r>
              <a:rPr lang="fr-FR" dirty="0"/>
              <a:t> </a:t>
            </a:r>
            <a:r>
              <a:rPr lang="fr-FR" dirty="0" smtClean="0"/>
              <a:t>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Trends in the </a:t>
            </a:r>
            <a:r>
              <a:rPr lang="fr-FR" dirty="0" err="1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Control Hardware</a:t>
            </a:r>
          </a:p>
          <a:p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to software</a:t>
            </a:r>
          </a:p>
          <a:p>
            <a:r>
              <a:rPr lang="fr-FR" dirty="0" err="1" smtClean="0"/>
              <a:t>Debug</a:t>
            </a:r>
            <a:r>
              <a:rPr lang="fr-FR" dirty="0" smtClean="0"/>
              <a:t> in </a:t>
            </a:r>
            <a:r>
              <a:rPr lang="fr-FR" dirty="0" err="1" smtClean="0"/>
              <a:t>lab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registers</a:t>
            </a:r>
            <a:r>
              <a:rPr lang="fr-FR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8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verify</a:t>
            </a:r>
            <a:r>
              <a:rPr lang="fr-FR" dirty="0" smtClean="0"/>
              <a:t> all </a:t>
            </a:r>
            <a:r>
              <a:rPr lang="fr-FR" dirty="0" err="1" smtClean="0"/>
              <a:t>registers</a:t>
            </a:r>
            <a:r>
              <a:rPr lang="fr-FR" dirty="0" smtClean="0"/>
              <a:t> in the design </a:t>
            </a:r>
          </a:p>
          <a:p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synthetizable</a:t>
            </a:r>
            <a:r>
              <a:rPr lang="fr-FR" dirty="0" smtClean="0"/>
              <a:t> code for all </a:t>
            </a:r>
            <a:r>
              <a:rPr lang="fr-FR" dirty="0" err="1" smtClean="0"/>
              <a:t>registers</a:t>
            </a:r>
            <a:r>
              <a:rPr lang="fr-FR" dirty="0" smtClean="0"/>
              <a:t> </a:t>
            </a:r>
          </a:p>
          <a:p>
            <a:r>
              <a:rPr lang="fr-FR" dirty="0" err="1"/>
              <a:t>I</a:t>
            </a:r>
            <a:r>
              <a:rPr lang="fr-FR" dirty="0" err="1" smtClean="0"/>
              <a:t>mprove</a:t>
            </a:r>
            <a:r>
              <a:rPr lang="fr-FR" dirty="0" smtClean="0"/>
              <a:t> </a:t>
            </a:r>
            <a:r>
              <a:rPr lang="fr-FR" dirty="0" err="1" smtClean="0"/>
              <a:t>productivity</a:t>
            </a:r>
            <a:r>
              <a:rPr lang="fr-FR" dirty="0" smtClean="0"/>
              <a:t> and </a:t>
            </a:r>
            <a:r>
              <a:rPr lang="fr-FR" dirty="0" err="1" smtClean="0"/>
              <a:t>quality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Benefits</a:t>
            </a:r>
            <a:r>
              <a:rPr lang="fr-F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0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specification</a:t>
            </a:r>
            <a:r>
              <a:rPr lang="fr-FR" dirty="0" smtClean="0"/>
              <a:t> for all information</a:t>
            </a:r>
          </a:p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use </a:t>
            </a:r>
            <a:r>
              <a:rPr lang="fr-FR" dirty="0" err="1" smtClean="0"/>
              <a:t>these</a:t>
            </a:r>
            <a:r>
              <a:rPr lang="fr-FR" dirty="0" smtClean="0"/>
              <a:t> data ?</a:t>
            </a:r>
          </a:p>
          <a:p>
            <a:endParaRPr lang="fr-FR" dirty="0"/>
          </a:p>
          <a:p>
            <a:r>
              <a:rPr lang="fr-FR" dirty="0" err="1" smtClean="0"/>
              <a:t>Define</a:t>
            </a:r>
            <a:r>
              <a:rPr lang="fr-FR" dirty="0" smtClean="0"/>
              <a:t> a single description for all </a:t>
            </a:r>
            <a:r>
              <a:rPr lang="fr-FR" dirty="0" err="1" smtClean="0"/>
              <a:t>registers</a:t>
            </a:r>
            <a:endParaRPr lang="fr-FR" dirty="0" smtClean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automated</a:t>
            </a:r>
            <a:r>
              <a:rPr lang="fr-FR" dirty="0" smtClean="0"/>
              <a:t> flow </a:t>
            </a:r>
          </a:p>
          <a:p>
            <a:endParaRPr lang="fr-FR" dirty="0" smtClean="0"/>
          </a:p>
          <a:p>
            <a:r>
              <a:rPr lang="fr-FR" dirty="0" smtClean="0"/>
              <a:t>Transfert </a:t>
            </a:r>
            <a:r>
              <a:rPr lang="fr-FR" dirty="0" err="1" smtClean="0"/>
              <a:t>register</a:t>
            </a:r>
            <a:r>
              <a:rPr lang="fr-FR" dirty="0" smtClean="0"/>
              <a:t> information </a:t>
            </a:r>
          </a:p>
          <a:p>
            <a:r>
              <a:rPr lang="fr-FR" dirty="0" err="1" smtClean="0"/>
              <a:t>Describe</a:t>
            </a:r>
            <a:r>
              <a:rPr lang="fr-FR" dirty="0" smtClean="0"/>
              <a:t> RTL </a:t>
            </a:r>
            <a:r>
              <a:rPr lang="fr-FR" dirty="0" err="1" smtClean="0"/>
              <a:t>registers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Translate </a:t>
            </a:r>
            <a:r>
              <a:rPr lang="fr-FR" dirty="0" err="1" smtClean="0"/>
              <a:t>spec</a:t>
            </a:r>
            <a:r>
              <a:rPr lang="fr-FR" dirty="0" smtClean="0"/>
              <a:t> document in software</a:t>
            </a:r>
            <a:endParaRPr lang="en-US" dirty="0" smtClean="0"/>
          </a:p>
          <a:p>
            <a:r>
              <a:rPr lang="en-US" dirty="0" smtClean="0"/>
              <a:t>automate </a:t>
            </a:r>
            <a:r>
              <a:rPr lang="en-US" dirty="0"/>
              <a:t>the code generation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6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Spec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Understanding</a:t>
            </a:r>
            <a:r>
              <a:rPr lang="fr-FR" dirty="0" smtClean="0"/>
              <a:t> of the circuit</a:t>
            </a:r>
          </a:p>
          <a:p>
            <a:pPr marL="0" indent="0">
              <a:buNone/>
            </a:pPr>
            <a:r>
              <a:rPr lang="fr-FR" dirty="0" smtClean="0"/>
              <a:t>Translate </a:t>
            </a:r>
            <a:r>
              <a:rPr lang="fr-FR" dirty="0" err="1"/>
              <a:t>spec</a:t>
            </a:r>
            <a:r>
              <a:rPr lang="fr-FR" dirty="0"/>
              <a:t> document in </a:t>
            </a:r>
            <a:r>
              <a:rPr lang="fr-FR" dirty="0" err="1" smtClean="0"/>
              <a:t>verilog</a:t>
            </a:r>
            <a:r>
              <a:rPr lang="fr-FR" dirty="0" smtClean="0"/>
              <a:t>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Changes are </a:t>
            </a:r>
            <a:r>
              <a:rPr lang="fr-FR" dirty="0" err="1" smtClean="0"/>
              <a:t>inevitable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design: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Add</a:t>
            </a:r>
            <a:r>
              <a:rPr lang="fr-FR" dirty="0" smtClean="0"/>
              <a:t> / </a:t>
            </a:r>
            <a:r>
              <a:rPr lang="fr-FR" dirty="0" err="1" smtClean="0"/>
              <a:t>remove</a:t>
            </a:r>
            <a:r>
              <a:rPr lang="fr-FR" dirty="0" smtClean="0"/>
              <a:t> </a:t>
            </a:r>
            <a:r>
              <a:rPr lang="fr-FR" dirty="0" err="1" smtClean="0"/>
              <a:t>registers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Registers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r>
              <a:rPr lang="fr-FR" dirty="0" smtClean="0"/>
              <a:t> / bit </a:t>
            </a:r>
            <a:r>
              <a:rPr lang="fr-FR" dirty="0" err="1" smtClean="0"/>
              <a:t>fields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Register</a:t>
            </a:r>
            <a:r>
              <a:rPr lang="fr-FR" dirty="0" smtClean="0"/>
              <a:t> location / type /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New </a:t>
            </a:r>
            <a:r>
              <a:rPr lang="fr-FR" dirty="0" err="1" smtClean="0"/>
              <a:t>specification</a:t>
            </a:r>
            <a:r>
              <a:rPr lang="fr-FR" dirty="0" smtClean="0"/>
              <a:t> or change</a:t>
            </a:r>
          </a:p>
          <a:p>
            <a:endParaRPr lang="fr-FR" dirty="0" smtClean="0"/>
          </a:p>
          <a:p>
            <a:r>
              <a:rPr lang="fr-FR" dirty="0" err="1" smtClean="0"/>
              <a:t>Laborious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to update code and </a:t>
            </a:r>
            <a:r>
              <a:rPr lang="en-US" dirty="0"/>
              <a:t>significant risk of </a:t>
            </a:r>
            <a:r>
              <a:rPr lang="en-US" dirty="0" smtClean="0"/>
              <a:t>error !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Typical</a:t>
            </a:r>
            <a:r>
              <a:rPr lang="fr-FR" dirty="0" smtClean="0"/>
              <a:t>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451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5AE4E-6578-408C-80BB-1198068ED0E3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4678c56-0b70-41a7-9cf0-17b28b6c32b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14649</TotalTime>
  <Words>251</Words>
  <Application>Microsoft Office PowerPoint</Application>
  <PresentationFormat>On-screen Show (16:9)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Presentation-White</vt:lpstr>
      <vt:lpstr>Digital Flow</vt:lpstr>
      <vt:lpstr>Trends in the industry</vt:lpstr>
      <vt:lpstr>What you do with registers ?</vt:lpstr>
      <vt:lpstr>Benefits:</vt:lpstr>
      <vt:lpstr>PowerPoint Presentation</vt:lpstr>
      <vt:lpstr>PowerPoint Presentation</vt:lpstr>
      <vt:lpstr>PowerPoint Presentation</vt:lpstr>
      <vt:lpstr>Digital designer</vt:lpstr>
      <vt:lpstr>Typical cycle </vt:lpstr>
      <vt:lpstr>What we need ?</vt:lpstr>
      <vt:lpstr>Solution</vt:lpstr>
      <vt:lpstr>Benefits: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 Delpy</cp:lastModifiedBy>
  <cp:revision>69</cp:revision>
  <dcterms:created xsi:type="dcterms:W3CDTF">2015-02-26T22:35:41Z</dcterms:created>
  <dcterms:modified xsi:type="dcterms:W3CDTF">2016-03-29T07:46:52Z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