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6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36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03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91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1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29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51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73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61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84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43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49496-F420-46EB-9262-1D332BC50D3C}" type="datetimeFigureOut">
              <a:rPr lang="fr-FR" smtClean="0"/>
              <a:t>25/05/2013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51A7C-FE38-4642-9171-BD5FF89BA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25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60648"/>
            <a:ext cx="748883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Transfert de chaleur (conduction) : Fonctions de Green</a:t>
            </a:r>
          </a:p>
          <a:p>
            <a:endParaRPr lang="fr-FR" dirty="0" smtClean="0"/>
          </a:p>
          <a:p>
            <a:r>
              <a:rPr lang="fr-FR" dirty="0" smtClean="0"/>
              <a:t>Green fournit un approximation réaliste de la conduction thermique </a:t>
            </a:r>
            <a:r>
              <a:rPr lang="fr-FR" dirty="0" err="1" smtClean="0"/>
              <a:t>transistoir</a:t>
            </a:r>
            <a:r>
              <a:rPr lang="fr-FR" dirty="0" smtClean="0"/>
              <a:t>, une GF décrit la distribution de la température provoquée par une impulsion d’énergie</a:t>
            </a:r>
          </a:p>
          <a:p>
            <a:endParaRPr lang="fr-FR" dirty="0"/>
          </a:p>
          <a:p>
            <a:r>
              <a:rPr lang="fr-FR" dirty="0" smtClean="0"/>
              <a:t>Ces phénomènes sont régies par des équations aux </a:t>
            </a:r>
            <a:r>
              <a:rPr lang="fr-FR" smtClean="0"/>
              <a:t>dérivées partielles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Calcul 3D</a:t>
            </a:r>
          </a:p>
          <a:p>
            <a:endParaRPr lang="fr-FR" dirty="0" smtClean="0"/>
          </a:p>
          <a:p>
            <a:r>
              <a:rPr lang="fr-FR" dirty="0" smtClean="0"/>
              <a:t>George Green (Mathématicien et Physicien anglais ( 1773 -1841) à créer un ensemble d’outils très puissant permettant de résoudre des </a:t>
            </a:r>
            <a:r>
              <a:rPr lang="fr-FR" dirty="0" err="1" smtClean="0"/>
              <a:t>problémes</a:t>
            </a:r>
            <a:r>
              <a:rPr lang="fr-FR" dirty="0"/>
              <a:t> </a:t>
            </a:r>
            <a:r>
              <a:rPr lang="fr-FR" dirty="0" smtClean="0"/>
              <a:t>de conduction de la chaleur.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 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01154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78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Transfert de chaleur (</dc:title>
  <dc:creator>Patrice</dc:creator>
  <cp:lastModifiedBy>Patrice</cp:lastModifiedBy>
  <cp:revision>6</cp:revision>
  <dcterms:created xsi:type="dcterms:W3CDTF">2013-05-25T16:18:46Z</dcterms:created>
  <dcterms:modified xsi:type="dcterms:W3CDTF">2013-05-25T16:40:13Z</dcterms:modified>
</cp:coreProperties>
</file>