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3" r:id="rId10"/>
    <p:sldId id="264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9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7B49D2B-DFF5-B0F8-A027-E6E2C46771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1DBF521F-FE0E-FC58-B800-C4D7A4188A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05DD4CA-6C5D-5946-D0CE-F93C1779D1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63F41-0D48-46B2-857C-8E19A7CF4E46}" type="datetimeFigureOut">
              <a:rPr lang="fr-FR" smtClean="0"/>
              <a:t>24/04/2023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0459789-7BBB-AB2C-90E8-03D6DA6285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A37A14A-30F8-19FD-19A2-B17506B067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0BC75-AC77-44FB-9BB8-74692D8C209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524403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019AA16-DF64-A558-0DF8-FBC567D0A1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914700FE-CF62-615F-46F2-F2ECDEFA45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D37BB0E-B87F-61F1-E76B-4C8AC023A2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63F41-0D48-46B2-857C-8E19A7CF4E46}" type="datetimeFigureOut">
              <a:rPr lang="fr-FR" smtClean="0"/>
              <a:t>24/04/2023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46EE163-6010-9412-4C92-E76EAD4110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23DE184-D241-8C97-FB23-96A3199557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0BC75-AC77-44FB-9BB8-74692D8C209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803735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D207F7AB-C146-EFAB-EB45-FBB6D80D907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2762B45B-A651-DB83-8AAE-3C2A08AC73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FAA9243-3469-42CB-B15B-F3AD54FA1E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63F41-0D48-46B2-857C-8E19A7CF4E46}" type="datetimeFigureOut">
              <a:rPr lang="fr-FR" smtClean="0"/>
              <a:t>24/04/2023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44DC23A-2570-FA61-BAC0-D5A268609F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2CE0A83-27B9-4C92-1EFB-7F7B63157B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0BC75-AC77-44FB-9BB8-74692D8C209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275834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EB4D72F-4B79-A422-2DEA-BA1EF707A4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6ADEFBE-C54E-8A34-A738-21A3AE924A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B9D7E37-C1E5-6D6F-F066-CB3C7C7942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63F41-0D48-46B2-857C-8E19A7CF4E46}" type="datetimeFigureOut">
              <a:rPr lang="fr-FR" smtClean="0"/>
              <a:t>24/04/2023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95DA65B-B2B0-D6F3-111D-A73644E6BF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EC3D1CC-AFE2-061E-A3FF-87C3F1D728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0BC75-AC77-44FB-9BB8-74692D8C209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859261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165B21B-5F52-0ED2-495E-3BD1DDA68E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ABB8601-B708-7333-0070-DE1864E8E9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AAC87D5-4EC2-9366-1777-FE8A58FDA1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63F41-0D48-46B2-857C-8E19A7CF4E46}" type="datetimeFigureOut">
              <a:rPr lang="fr-FR" smtClean="0"/>
              <a:t>24/04/2023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E04FC70-7D23-4613-3DE2-5A68128814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70ADFBF-B41F-B94A-849D-BF5B45211E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0BC75-AC77-44FB-9BB8-74692D8C209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909166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04DCE82-F95F-24FF-0359-C94D5E692E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FC33014-58DB-9B4C-5911-0816FE66496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56C91184-8329-1BD3-8D21-9575FD28D6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367EC86-2C40-115D-BA46-6275A42AB5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63F41-0D48-46B2-857C-8E19A7CF4E46}" type="datetimeFigureOut">
              <a:rPr lang="fr-FR" smtClean="0"/>
              <a:t>24/04/2023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BB80CEB-96F3-451F-44DE-F4C128F416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201EA8B-4D1C-E65D-2EE6-F45C86EE98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0BC75-AC77-44FB-9BB8-74692D8C209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733545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D00EDA3-5BF3-5C54-BEEE-9D797C994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5EB0B17-974D-8D29-1F99-7C8FB70FAF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E75A5E25-9105-7F56-97FF-C348D10BE0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DEFA8952-249E-53A4-9194-535CBBCBD2A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CE114C34-6A90-D486-37D8-B4231471A9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6807E91F-BAFD-A876-6C31-159E6D8CEA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63F41-0D48-46B2-857C-8E19A7CF4E46}" type="datetimeFigureOut">
              <a:rPr lang="fr-FR" smtClean="0"/>
              <a:t>24/04/2023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18065C95-0686-1067-8DD1-1B1A166608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F4EF1C7E-EEA7-9D92-ACFC-572FE2AA44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0BC75-AC77-44FB-9BB8-74692D8C209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792241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6D12FB7-6C43-FD64-3009-E605E2558E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42DD2E9F-1345-6D7E-DE38-852F494F0E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63F41-0D48-46B2-857C-8E19A7CF4E46}" type="datetimeFigureOut">
              <a:rPr lang="fr-FR" smtClean="0"/>
              <a:t>24/04/2023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1E57C031-8FD5-9CE7-25A2-B9920CCB61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48076D07-2115-C4E1-F324-2F60EA0485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0BC75-AC77-44FB-9BB8-74692D8C209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241207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5E372F78-D336-500A-483E-7FB529890F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63F41-0D48-46B2-857C-8E19A7CF4E46}" type="datetimeFigureOut">
              <a:rPr lang="fr-FR" smtClean="0"/>
              <a:t>24/04/2023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AA765864-959A-AF6C-5E02-B37B178BDF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B2CA0C9-9B74-2AC1-F91B-A22224EFA3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0BC75-AC77-44FB-9BB8-74692D8C209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06836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0265781-E344-0416-FA72-DDC06F7985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23A529A-56A7-D293-CC23-22CAE5B7FA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6F05DD5F-9084-8F99-D5B5-72B2EFAF90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AC3839A-EA39-5455-54FA-AD2749C5C8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63F41-0D48-46B2-857C-8E19A7CF4E46}" type="datetimeFigureOut">
              <a:rPr lang="fr-FR" smtClean="0"/>
              <a:t>24/04/2023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45F307E-4D83-532C-A24E-94DD135B9D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D8A96BF-E0DC-5670-827F-E2A40F0504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0BC75-AC77-44FB-9BB8-74692D8C209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395032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67756B6-71C9-EABF-6BD8-94D568ADD2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2B4E7798-47B7-3EBB-232B-B1DD605873B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DA9BFC2-7FBE-DE5C-E35F-DCFF47D84E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10EC53E-AD9A-CE79-A5F8-5086DD1778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63F41-0D48-46B2-857C-8E19A7CF4E46}" type="datetimeFigureOut">
              <a:rPr lang="fr-FR" smtClean="0"/>
              <a:t>24/04/2023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29A6F3D-32D3-DC9B-0F6B-30F0272AC5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06231A4-1728-A7C2-D1F2-8B448B9F02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0BC75-AC77-44FB-9BB8-74692D8C209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62154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0B77D147-8A95-273E-CB8C-DD1F8EF48A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E6B8B6B-D238-F4E2-870E-6C01DCE77B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7CA041E-04E2-280A-BA33-248C58F3AD6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C63F41-0D48-46B2-857C-8E19A7CF4E46}" type="datetimeFigureOut">
              <a:rPr lang="fr-FR" smtClean="0"/>
              <a:t>24/04/2023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66C0DC4-777E-7FCE-2A12-655BA8E066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3E545CF-E1B7-45CB-5247-28A133D158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A0BC75-AC77-44FB-9BB8-74692D8C209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232373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9DD7448-D3A0-F53C-7DE8-5062EE3C464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E6643A0-0D69-4586-AC09-027C3F49DD8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Picture 1">
            <a:extLst>
              <a:ext uri="{FF2B5EF4-FFF2-40B4-BE49-F238E27FC236}">
                <a16:creationId xmlns:a16="http://schemas.microsoft.com/office/drawing/2014/main" id="{1C05E881-9D6F-307B-984D-B5D14F1AD6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2" y="161550"/>
            <a:ext cx="11582396" cy="6534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54237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C3FA9C0-3605-59B6-6A4A-BC9DB33288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484E0E3-B4E1-AC18-B36D-111CF36F0E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Picture 11">
            <a:extLst>
              <a:ext uri="{FF2B5EF4-FFF2-40B4-BE49-F238E27FC236}">
                <a16:creationId xmlns:a16="http://schemas.microsoft.com/office/drawing/2014/main" id="{A59A8D7F-036D-41F5-7929-30E35F35AF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2" y="164025"/>
            <a:ext cx="11582396" cy="6529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99070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5FBE39D-E41E-047C-EAC9-DE954EE51F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Picture 12">
            <a:extLst>
              <a:ext uri="{FF2B5EF4-FFF2-40B4-BE49-F238E27FC236}">
                <a16:creationId xmlns:a16="http://schemas.microsoft.com/office/drawing/2014/main" id="{80894897-F565-4438-E47D-9E6A0281E05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3402" y="182238"/>
            <a:ext cx="11325197" cy="6370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4825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4D7AC00-68F1-3023-49A2-92A6B1CC8B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2DA7E1E-40BF-73DD-21D2-9D3D83BCE0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518947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A69ED37-31A2-03DB-D308-A3506F23D0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B205E47-E6B1-B9D1-2017-E5A8292C33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578765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E8F6231-661E-3241-E043-F251D3A474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70C8E43-73F1-C01E-07EA-ED3058A70E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D80160B0-1554-D4A1-D547-9B93BFD121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74318" y="-159068"/>
            <a:ext cx="12740636" cy="7176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607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3749326-3BF8-E5E0-49D7-A429615137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CED5CEF-63EE-DA5C-226E-A0A1B62870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A5B1ADF-32AA-9F38-578E-B902123898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2" y="170833"/>
            <a:ext cx="11582396" cy="6516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4773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DCB232A-45F8-E399-0525-8B0B12655B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34C0E33-94D7-1F01-86E1-1D6D20A015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7013944E-BC9A-7153-3277-0622D968F3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2" y="164623"/>
            <a:ext cx="11582396" cy="6544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0653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1C52E79-FE23-DBF2-A7EF-6CEFFCAC2E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F400936-DEB4-0EF5-267B-A500F00438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Picture 5">
            <a:extLst>
              <a:ext uri="{FF2B5EF4-FFF2-40B4-BE49-F238E27FC236}">
                <a16:creationId xmlns:a16="http://schemas.microsoft.com/office/drawing/2014/main" id="{D9AA9E38-724F-B51D-D55F-CA1C801466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2" y="166500"/>
            <a:ext cx="11582396" cy="6524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5720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C8CD024-B29C-32BD-04CF-ADA465CE8C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Picture 7">
            <a:extLst>
              <a:ext uri="{FF2B5EF4-FFF2-40B4-BE49-F238E27FC236}">
                <a16:creationId xmlns:a16="http://schemas.microsoft.com/office/drawing/2014/main" id="{5C4371D6-0DF5-643A-68AA-105A7711FD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5923" y="190259"/>
            <a:ext cx="11300152" cy="6370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94055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33F901F-1BFF-1C6A-3422-DB83E15BE1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7DAC9DA-A21E-2A1E-26F1-256AC36C96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Picture 8">
            <a:extLst>
              <a:ext uri="{FF2B5EF4-FFF2-40B4-BE49-F238E27FC236}">
                <a16:creationId xmlns:a16="http://schemas.microsoft.com/office/drawing/2014/main" id="{2A63B8FD-65C8-D2D7-21A1-FA9D869FD4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2" y="160313"/>
            <a:ext cx="11582396" cy="6537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81461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1CDBE4B-F0FD-9769-3854-0A34220DDC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Picture 9">
            <a:extLst>
              <a:ext uri="{FF2B5EF4-FFF2-40B4-BE49-F238E27FC236}">
                <a16:creationId xmlns:a16="http://schemas.microsoft.com/office/drawing/2014/main" id="{C5D79746-11B3-C1B9-713D-B5F2AECD3E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1441" y="302553"/>
            <a:ext cx="11289117" cy="6370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4596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74C731D-4870-A1BE-33D2-2D5450ED95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Picture 10">
            <a:extLst>
              <a:ext uri="{FF2B5EF4-FFF2-40B4-BE49-F238E27FC236}">
                <a16:creationId xmlns:a16="http://schemas.microsoft.com/office/drawing/2014/main" id="{860EE9DA-8894-444C-5C2C-9B056B8D51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0438" y="134112"/>
            <a:ext cx="11331124" cy="6370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602434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Grand écran</PresentationFormat>
  <Paragraphs>0</Paragraphs>
  <Slides>13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Patrice Delpy</dc:creator>
  <cp:lastModifiedBy>Patrice Delpy</cp:lastModifiedBy>
  <cp:revision>1</cp:revision>
  <dcterms:created xsi:type="dcterms:W3CDTF">2023-04-24T18:55:13Z</dcterms:created>
  <dcterms:modified xsi:type="dcterms:W3CDTF">2023-04-24T18:55:13Z</dcterms:modified>
</cp:coreProperties>
</file>