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25" d="100"/>
          <a:sy n="125" d="100"/>
        </p:scale>
        <p:origin x="-14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E4069-F5EE-89B0-8AC7-4BB2D0B9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B5CF56-554D-7703-CF69-FA7A898F8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0B82C5-12E6-6E1B-5B93-99925DED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E9DEBB-6FF6-48AB-9AD1-2C1F7F8D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86AD63-15E0-CD7A-4FEF-87526081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06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8D41BA-B6B4-D942-DC3E-D2CE39B7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55B0FA-5A9A-27EA-BD7D-AB956FCF9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87A8D0-307C-532C-14D4-5A29D5C0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536AFE-6FE6-BC0A-187F-C303BD6B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39169D-DC95-1E91-864E-E86C7761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04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FDC150-630A-98B8-0474-7395EC966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81D279-18DB-1DAD-4DBA-BC2697375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9841E0-117F-219F-57B6-1AFF145CD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18EBAB-CFD5-3134-4BC4-F1A190C7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4E3E8A-2E3A-431D-9A27-2519AB06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29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4566B-8F7A-96CD-76E4-44E4FAC8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B531AF-335A-BEBE-BB15-871F953BE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250235-FD2D-4BBA-9D01-33272869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3FC63C-A5C7-CBBF-89DF-81ADAAB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38ED4D-E1BD-F496-D1AE-49BE733F7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04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1756C-F1F2-8314-75A5-9F80EE63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829CEB-5370-024D-3834-3CA98D28A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C7946E-5B4E-DE95-A694-E8D99EEE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A4B129-F49A-1696-3688-FE1E018E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082FD5-05F1-4AB6-62E7-B12A7B68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106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6BEDD-875D-AAAF-5604-93AB4DC0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709C27-237B-F671-C28D-4A6BFB4F4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F03877-B11B-3457-0DD0-47C364C75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F92EDE-8395-01AC-96E5-A43C6F19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1357D4-B5F0-7A02-854D-825BF452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8FAEB3-5E77-D86A-4E39-527EB8FF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3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7FFA6-D4E8-5DF8-8AFD-9E7F1587D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F53777-0422-A4D4-56E0-4627A5B7F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C09086-265C-382E-052B-CA5A2EE96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C57B57-157E-671C-AC7D-C028E320E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4227A5D-02E7-D604-CA87-211522D7C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9D22257-3577-9DC9-CA43-3EF8A4E0B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1DEDFF9-6246-66A5-868C-44337BC27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E72F06-5482-EE04-3965-7F4A1138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28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BC9C7-3D78-7D38-E3D2-DE271611B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725436-1B91-5436-AFDE-B8AEB305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6145CB-93A7-1A91-9826-61C58B48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1F8877-D0D0-B817-7D54-91196426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63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DDB2DF-1304-E0C8-BE9D-AF2F9B64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837CAE-D119-90E8-0386-FAE7D546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ECCF2B-EAA8-FFDA-67EF-67538B7C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18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02CF57-5FFE-9EA1-F38F-668074B5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28F8CF-BBF5-53B5-C6CC-A18C2170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030F19-DD63-3E13-FCD2-D52BC783F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48B70C-ACF5-9322-A493-EA51DC46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7E1869-0001-34DB-AA68-76E9ABBE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70ACE0-5359-93D3-6383-98D8C664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08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6A6F0C-7A34-D878-1DE0-98B103E5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AA1468F-9029-8CB0-D070-8830E6F17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398157-0F7F-CBD2-4DB5-36192A419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E3C81A-068C-927A-9EE9-C3E93F5C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7FCF1D-C26F-00F2-6D94-E1EA2669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37E0EF-671E-A021-4B02-9B570D22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41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580AF1-066B-E605-9CFE-470981E1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0E8570-06C2-FF13-D240-CAC70BF02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C7B760-42B8-09F5-2A35-C0709D891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897D-1225-4085-A200-D394FA9DE24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217F8E-8E7B-74F4-6B4C-172E43115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B5AAD5-C7DE-25EC-3F96-15A2F458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C68DF-095E-4EDB-B3EC-62FBAECBF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EF529-A567-674A-4EB4-E325FF5DF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D34226-3C94-8DF9-9F31-F19C5BA25A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B895BC6-5BCF-29B0-467B-CA353307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DA9F0-D8F2-AF46-C9AF-ABED574F2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1B2800-F8C7-B153-7D8D-FAA46CB80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735B6879-62AB-9676-0D50-C60DF941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1550"/>
            <a:ext cx="11582396" cy="65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7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71F21-12CF-1059-8FC2-33FA420F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98404B-EE73-29F3-9028-C6D7F225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AA23A0B3-62F5-E30B-C94D-84D60988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357"/>
            <a:ext cx="11582396" cy="6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8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CF568-3280-4B1D-F9CA-5B5508B2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B61AC-4CE4-047D-1020-344BEB7DB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CEA9BBF-37E9-C591-1CB4-009052753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64419-675B-5F50-5218-DD5CC717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39586E-EBD7-A4E1-E807-425F0A2A8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309C01AE-AFB4-4D49-565C-175465D2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4126"/>
            <a:ext cx="11582396" cy="65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C2C7C-BE07-F165-48FC-85834F9C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F4105E-AA8B-DF20-C33D-49CF3C01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7A4AD2C4-BC0C-3A11-CFC0-989EAE1A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788"/>
            <a:ext cx="11582396" cy="6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62F5C-EDC1-02C4-365D-0EDB9B42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01842-D2E5-B619-73E8-C7DC71163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50C19A1B-6852-63C3-8ED4-DC7A0025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077"/>
            <a:ext cx="11582396" cy="65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B93D89-07C4-24E6-645C-00F90ED0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5620844-00DB-62D0-A596-F8EE83727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530190A-A4B1-B6C8-3CC7-42FE9478A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357"/>
            <a:ext cx="11582396" cy="6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6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1CA6B-8E56-1282-8758-EC124983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1AE190B5-9E99-DE49-BA35-CEDB0B3FC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475" y="221537"/>
            <a:ext cx="11335049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6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E60BC4-4C55-EBB7-20B5-8330F0D9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2B747D5B-D493-26B2-481D-BE23AF693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719" y="107237"/>
            <a:ext cx="11284563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7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5DA0B-CD8D-5860-AE66-88E0133E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5376F-A9F3-C534-2AAC-E933A0D4F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56264FC1-2E29-8CDC-EC53-B5EAFFFF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0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6B0B1-2EEF-1A13-6556-18A87CC8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B1844E-FDFE-9909-1932-4D08559F6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D5C81E-C333-97B8-9AC2-B390D817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357"/>
            <a:ext cx="11582396" cy="6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7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65D61-30F2-EDAC-8109-9A5AE660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5831D1-8984-41D0-9FE1-2E507A129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495816E0-D9FB-F443-05F4-752F0DB5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1450"/>
            <a:ext cx="11582396" cy="65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4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88177-5884-016F-1E94-BF14040D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81460A5F-7D43-4A8A-46DE-BC447F661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517" y="130097"/>
            <a:ext cx="11260966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37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15A009-7015-2598-C319-1DA83567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FF1AA0-992E-CF5A-4AED-ACBF6AABB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B0FD33EB-4ADE-1FB1-6161-14A338486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5163"/>
            <a:ext cx="11582396" cy="6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0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54F79-14C7-57F8-DD18-D6EDBFFE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2E1A-ACFE-5115-F107-CFDE70BF7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43B237B3-F16B-B0D1-E00F-5281F9BE7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9595"/>
            <a:ext cx="11582396" cy="65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2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AC411-9017-E294-8793-C4D7DB54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7FA4C4-B7BD-D2D4-8766-0955C62F2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880CDF62-F214-E641-BBC5-128478693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883"/>
            <a:ext cx="11582396" cy="65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CAF1F-60AF-852B-72AC-17E3BAFD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1B5739-DEC8-CFBE-0CCE-96206140C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F7AE8F0B-9FC1-66FC-0FE0-4B075D4D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9" y="335837"/>
            <a:ext cx="11333742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90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219FC-4821-B481-7CF8-4A8EC530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0C9219-686E-E3BC-9AEE-6459A4265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851A8BE7-F9F0-9C66-FD52-C39C596F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357"/>
            <a:ext cx="11582396" cy="65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93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B8A40-123A-E7CF-62B3-BFB4B807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3E391883-EA61-77D7-54C6-3C423EE9A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431" y="206297"/>
            <a:ext cx="11329138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1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3FD554-9F41-8963-B5BD-B706AE758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0544C-77FD-9416-D111-6B76244DA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15181151-DFDB-9E54-155F-DA7C4FBB6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883"/>
            <a:ext cx="11582396" cy="65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65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BFB53-A85C-EDA9-5FD4-3C3B414A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501797-3681-7701-3066-FD2EF52F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3FAB147E-5E17-BD7F-E5F2-E9A15DE7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262"/>
            <a:ext cx="11582396" cy="65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9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DA765-578B-808E-719E-4CAA83EE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D4B193-E7C5-727E-8BB5-CD9B9230F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73766-31DF-30AB-C3C2-143D40C8F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4546"/>
            <a:ext cx="11582396" cy="65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1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E096B9-10D0-CAC4-F62D-39A31041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66484-8388-BFFE-B834-1B59C95FC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618888DD-C0A7-F2A1-4E43-796D38721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41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8A5-C34C-7E88-D371-84002F2E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5A773-9C0B-91C4-A064-C256FD139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1B6C2041-655A-5976-E385-76B05178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025"/>
            <a:ext cx="11582396" cy="6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3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F5D6BC-0C80-D164-4190-6F81712A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0CA1D-5DC7-A7F5-3DEA-361460E18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465CC42F-CFE6-0326-2037-B27D2EB4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262"/>
            <a:ext cx="11582396" cy="65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28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76C5F-B8BF-0E51-1CF0-D0322E6E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F5526-C926-9859-9C5B-F6F845707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F59FE2C8-516A-9CD8-F91B-47F39192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788"/>
            <a:ext cx="11582396" cy="6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C1EB0-1DC4-58D5-A2DF-02AFFBB4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0C05E5-3083-A7E7-795D-FA86A5E69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4">
            <a:extLst>
              <a:ext uri="{FF2B5EF4-FFF2-40B4-BE49-F238E27FC236}">
                <a16:creationId xmlns:a16="http://schemas.microsoft.com/office/drawing/2014/main" id="{7919DC79-54CE-2082-A4CB-373CA2AB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8459"/>
            <a:ext cx="11582396" cy="65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57AF4-58CE-055B-BD88-DCA4BD38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3964F-50BB-618D-7F68-AE94B1121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5">
            <a:extLst>
              <a:ext uri="{FF2B5EF4-FFF2-40B4-BE49-F238E27FC236}">
                <a16:creationId xmlns:a16="http://schemas.microsoft.com/office/drawing/2014/main" id="{3283E2DA-DB6A-0DE3-3DAF-58D9E849A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9595"/>
            <a:ext cx="11582396" cy="65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5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661D9-75E8-B934-6003-6206A4B8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59702C-1E8D-8272-A1A9-BEA6138C3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E968B8DA-B328-FDA1-8150-99CAED9D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4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9D29D-1911-BDBE-02C9-41BA6FAA8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7">
            <a:extLst>
              <a:ext uri="{FF2B5EF4-FFF2-40B4-BE49-F238E27FC236}">
                <a16:creationId xmlns:a16="http://schemas.microsoft.com/office/drawing/2014/main" id="{F547C526-48DF-62BE-E638-D7DF3DA13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80" y="282497"/>
            <a:ext cx="11318639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19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1B135-F0A7-E2EF-7B53-A28F3AE8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1A1FC5-BAFB-3B5A-E31B-36E16BDF1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B0F31DC7-2B14-220E-C650-C5157C11B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2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AF0E2-4315-EC0A-01B9-5ECF366F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5586E4-FB5B-45C3-7175-D0478F345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9">
            <a:extLst>
              <a:ext uri="{FF2B5EF4-FFF2-40B4-BE49-F238E27FC236}">
                <a16:creationId xmlns:a16="http://schemas.microsoft.com/office/drawing/2014/main" id="{9FC73F0C-CD66-7EF8-1942-E8A76EA0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5163"/>
            <a:ext cx="11582396" cy="6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51A15-796A-4940-606F-0D91A666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511CD6-AAF1-474D-9CCC-1149E62F6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30BF63-45DE-4681-8990-21B630FFD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025"/>
            <a:ext cx="11582396" cy="6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8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39855-B0A6-B614-061D-720CB5EC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1">
            <a:extLst>
              <a:ext uri="{FF2B5EF4-FFF2-40B4-BE49-F238E27FC236}">
                <a16:creationId xmlns:a16="http://schemas.microsoft.com/office/drawing/2014/main" id="{431260F6-6928-4FDE-DEBE-B735C9C3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536" y="221537"/>
            <a:ext cx="11300927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9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D2B14-00D7-F4D5-362C-9A1B6080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B4426F-0E85-D1C2-A35F-15454AA03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7D6BD950-5050-E4FF-96BC-CF949A49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1349"/>
            <a:ext cx="11582396" cy="6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22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AAA88-148A-EB3A-C7B9-0A78EBF5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641D7B09-D857-58BD-7580-2F54B90F8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87" y="297737"/>
            <a:ext cx="11327826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15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A10E9-3EC1-EEEB-F6FC-68DA7C2A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3F7D8F-D896-7AC0-4D6A-BAE9ACB3D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4">
            <a:extLst>
              <a:ext uri="{FF2B5EF4-FFF2-40B4-BE49-F238E27FC236}">
                <a16:creationId xmlns:a16="http://schemas.microsoft.com/office/drawing/2014/main" id="{1CA85FE7-639A-518F-BFA3-7AA73ACC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0932"/>
            <a:ext cx="11582396" cy="6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06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4D4B06-0B83-5B18-A3F0-146AD473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E07A79-C1F4-E626-4AD2-2F3284E77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5">
            <a:extLst>
              <a:ext uri="{FF2B5EF4-FFF2-40B4-BE49-F238E27FC236}">
                <a16:creationId xmlns:a16="http://schemas.microsoft.com/office/drawing/2014/main" id="{97446C79-FEA2-F4BB-5A2F-74308358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4126"/>
            <a:ext cx="11582396" cy="65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9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E15B9-C0C0-48D2-5A0D-01D15D99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3B7C60-1BC9-DF5B-E386-1A559CEE4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6">
            <a:extLst>
              <a:ext uri="{FF2B5EF4-FFF2-40B4-BE49-F238E27FC236}">
                <a16:creationId xmlns:a16="http://schemas.microsoft.com/office/drawing/2014/main" id="{B1D0E3DA-9F81-4184-AE33-4C64936C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9595"/>
            <a:ext cx="11582396" cy="65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16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1309B-3497-74FA-56EA-6B8A710A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68F3BD-A897-268E-7919-77FC0E6A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744C33EB-53C0-9A53-515C-424273476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99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51556C-4D90-62DA-8088-5DDEACE7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5373AD-9853-7D04-5FE6-B12610B04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8">
            <a:extLst>
              <a:ext uri="{FF2B5EF4-FFF2-40B4-BE49-F238E27FC236}">
                <a16:creationId xmlns:a16="http://schemas.microsoft.com/office/drawing/2014/main" id="{7BB8FB5D-FF3E-7B50-7D97-5C9B8ECA7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738"/>
            <a:ext cx="11582396" cy="65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9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50B3D-0136-41AD-5C4F-CED0A492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22CC0-0EE1-143D-88A7-795A483FA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id="{21AC4F61-DCC5-8C54-CF4D-C39AFFAF2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6500"/>
            <a:ext cx="11582396" cy="6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50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01AB8-2BA8-9BAA-D571-73FBD4A94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956661-60D6-846C-1482-77CBBF7B4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0">
            <a:extLst>
              <a:ext uri="{FF2B5EF4-FFF2-40B4-BE49-F238E27FC236}">
                <a16:creationId xmlns:a16="http://schemas.microsoft.com/office/drawing/2014/main" id="{70275616-9016-F2B8-E2D4-203CBFDE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742B96-ADA4-2D4B-830B-A6648E8B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ED45CE-8DE4-3868-6079-B5A50378D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10770BE-7695-A94D-2B2D-15C764DA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6500"/>
            <a:ext cx="11582396" cy="6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85DFF-E34E-8ADA-F66D-EA9F4A43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A6AB0D-D124-022B-03E7-13A37210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1">
            <a:extLst>
              <a:ext uri="{FF2B5EF4-FFF2-40B4-BE49-F238E27FC236}">
                <a16:creationId xmlns:a16="http://schemas.microsoft.com/office/drawing/2014/main" id="{07A4BF8E-F4BD-365F-FA47-A17111D3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5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5B5FE-69FB-7D35-8031-60137F5B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799950-C91B-B6A3-2A20-2AE7BCB87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2">
            <a:extLst>
              <a:ext uri="{FF2B5EF4-FFF2-40B4-BE49-F238E27FC236}">
                <a16:creationId xmlns:a16="http://schemas.microsoft.com/office/drawing/2014/main" id="{C551FD3F-52B0-0493-A765-2F7C86B3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077"/>
            <a:ext cx="11582396" cy="65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8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96A5B-EBC3-C551-1A21-1EC5B68F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F12B8-601E-CEA0-08B9-2D9C1CC90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3">
            <a:extLst>
              <a:ext uri="{FF2B5EF4-FFF2-40B4-BE49-F238E27FC236}">
                <a16:creationId xmlns:a16="http://schemas.microsoft.com/office/drawing/2014/main" id="{482F7B82-DD6A-888A-FBAC-09F6ED02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8258"/>
            <a:ext cx="11582396" cy="65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71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14CA0-B74B-98A9-9F34-D19F9536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FF587-552F-F837-E0E6-72D2557F8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3C9D193-0460-C2F9-0D2B-EDDAE7F3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3408"/>
            <a:ext cx="11582396" cy="65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7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3F5C0-0B6E-3FB3-368B-E07BE5F1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E71E7D-F456-3B8C-4BB2-5F24E4C96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B0CD0E8-4453-33E5-0FBA-ED5B6222F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9595"/>
            <a:ext cx="11582396" cy="65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1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8D7E0-B00C-1F57-9ABF-2FD81718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791A0-A71B-8F4D-8994-F915211F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DA12DF4-B2C4-A681-C396-AB03606A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49A1B-E471-5DAB-C8A2-81EA300BE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A3F80A-A75F-A73C-0150-50F15FA49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28602253-954E-B4FF-B73F-9E7EDB26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1550"/>
            <a:ext cx="11582396" cy="65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678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Grand écran</PresentationFormat>
  <Paragraphs>0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Patrice Delpy</dc:creator>
  <cp:lastModifiedBy>Patrice Delpy</cp:lastModifiedBy>
  <cp:revision>1</cp:revision>
  <dcterms:created xsi:type="dcterms:W3CDTF">2023-04-24T18:18:14Z</dcterms:created>
  <dcterms:modified xsi:type="dcterms:W3CDTF">2023-04-24T18:27:17Z</dcterms:modified>
</cp:coreProperties>
</file>