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96" r:id="rId34"/>
    <p:sldId id="294" r:id="rId35"/>
    <p:sldId id="295" r:id="rId36"/>
    <p:sldId id="289" r:id="rId37"/>
    <p:sldId id="290" r:id="rId38"/>
    <p:sldId id="291" r:id="rId39"/>
    <p:sldId id="292" r:id="rId40"/>
    <p:sldId id="293" r:id="rId41"/>
    <p:sldId id="297" r:id="rId42"/>
    <p:sldId id="298" r:id="rId43"/>
    <p:sldId id="299" r:id="rId44"/>
    <p:sldId id="300" r:id="rId45"/>
    <p:sldId id="301" r:id="rId46"/>
    <p:sldId id="303" r:id="rId47"/>
    <p:sldId id="304" r:id="rId48"/>
    <p:sldId id="305" r:id="rId49"/>
    <p:sldId id="306" r:id="rId50"/>
    <p:sldId id="302" r:id="rId51"/>
    <p:sldId id="282" r:id="rId52"/>
    <p:sldId id="307" r:id="rId53"/>
    <p:sldId id="308" r:id="rId5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e Delpy" userId="5931cf7663c2606f" providerId="LiveId" clId="{366AB15C-DAEC-4DE0-80E1-2F34BFBBE938}"/>
    <pc:docChg chg="undo custSel addSld delSld modSld">
      <pc:chgData name="Patrice Delpy" userId="5931cf7663c2606f" providerId="LiveId" clId="{366AB15C-DAEC-4DE0-80E1-2F34BFBBE938}" dt="2023-04-24T18:06:30.740" v="352" actId="478"/>
      <pc:docMkLst>
        <pc:docMk/>
      </pc:docMkLst>
      <pc:sldChg chg="delSp add del mod">
        <pc:chgData name="Patrice Delpy" userId="5931cf7663c2606f" providerId="LiveId" clId="{366AB15C-DAEC-4DE0-80E1-2F34BFBBE938}" dt="2023-04-24T18:06:30.740" v="352" actId="478"/>
        <pc:sldMkLst>
          <pc:docMk/>
          <pc:sldMk cId="1584150712" sldId="268"/>
        </pc:sldMkLst>
        <pc:picChg chg="del">
          <ac:chgData name="Patrice Delpy" userId="5931cf7663c2606f" providerId="LiveId" clId="{366AB15C-DAEC-4DE0-80E1-2F34BFBBE938}" dt="2023-04-24T18:06:30.740" v="352" actId="478"/>
          <ac:picMkLst>
            <pc:docMk/>
            <pc:sldMk cId="1584150712" sldId="268"/>
            <ac:picMk id="4" creationId="{A3DEE517-EFF2-257A-B584-2F179534BF36}"/>
          </ac:picMkLst>
        </pc:picChg>
      </pc:sldChg>
      <pc:sldChg chg="addSp modSp mod">
        <pc:chgData name="Patrice Delpy" userId="5931cf7663c2606f" providerId="LiveId" clId="{366AB15C-DAEC-4DE0-80E1-2F34BFBBE938}" dt="2023-04-24T17:55:47.795" v="7" actId="14100"/>
        <pc:sldMkLst>
          <pc:docMk/>
          <pc:sldMk cId="2321248596" sldId="278"/>
        </pc:sldMkLst>
        <pc:picChg chg="add mod">
          <ac:chgData name="Patrice Delpy" userId="5931cf7663c2606f" providerId="LiveId" clId="{366AB15C-DAEC-4DE0-80E1-2F34BFBBE938}" dt="2023-04-24T17:55:47.795" v="7" actId="14100"/>
          <ac:picMkLst>
            <pc:docMk/>
            <pc:sldMk cId="2321248596" sldId="278"/>
            <ac:picMk id="4" creationId="{FFAE549E-C502-A821-209B-3A2A9CC421B4}"/>
          </ac:picMkLst>
        </pc:picChg>
      </pc:sldChg>
      <pc:sldChg chg="addSp modSp mod">
        <pc:chgData name="Patrice Delpy" userId="5931cf7663c2606f" providerId="LiveId" clId="{366AB15C-DAEC-4DE0-80E1-2F34BFBBE938}" dt="2023-04-24T17:56:00.954" v="15" actId="14100"/>
        <pc:sldMkLst>
          <pc:docMk/>
          <pc:sldMk cId="2239847239" sldId="279"/>
        </pc:sldMkLst>
        <pc:picChg chg="add mod">
          <ac:chgData name="Patrice Delpy" userId="5931cf7663c2606f" providerId="LiveId" clId="{366AB15C-DAEC-4DE0-80E1-2F34BFBBE938}" dt="2023-04-24T17:56:00.954" v="15" actId="14100"/>
          <ac:picMkLst>
            <pc:docMk/>
            <pc:sldMk cId="2239847239" sldId="279"/>
            <ac:picMk id="4" creationId="{7E833A7A-C298-1D65-C73B-6CC9D2F2E81C}"/>
          </ac:picMkLst>
        </pc:picChg>
      </pc:sldChg>
      <pc:sldChg chg="addSp modSp mod">
        <pc:chgData name="Patrice Delpy" userId="5931cf7663c2606f" providerId="LiveId" clId="{366AB15C-DAEC-4DE0-80E1-2F34BFBBE938}" dt="2023-04-24T17:56:27.579" v="23" actId="14100"/>
        <pc:sldMkLst>
          <pc:docMk/>
          <pc:sldMk cId="1983245461" sldId="280"/>
        </pc:sldMkLst>
        <pc:picChg chg="add mod">
          <ac:chgData name="Patrice Delpy" userId="5931cf7663c2606f" providerId="LiveId" clId="{366AB15C-DAEC-4DE0-80E1-2F34BFBBE938}" dt="2023-04-24T17:56:27.579" v="23" actId="14100"/>
          <ac:picMkLst>
            <pc:docMk/>
            <pc:sldMk cId="1983245461" sldId="280"/>
            <ac:picMk id="4" creationId="{61AA2F40-6D00-F670-AC84-1F484F9975BF}"/>
          </ac:picMkLst>
        </pc:picChg>
      </pc:sldChg>
      <pc:sldChg chg="addSp modSp mod">
        <pc:chgData name="Patrice Delpy" userId="5931cf7663c2606f" providerId="LiveId" clId="{366AB15C-DAEC-4DE0-80E1-2F34BFBBE938}" dt="2023-04-24T17:56:42.466" v="31" actId="14100"/>
        <pc:sldMkLst>
          <pc:docMk/>
          <pc:sldMk cId="3158431132" sldId="281"/>
        </pc:sldMkLst>
        <pc:picChg chg="add mod">
          <ac:chgData name="Patrice Delpy" userId="5931cf7663c2606f" providerId="LiveId" clId="{366AB15C-DAEC-4DE0-80E1-2F34BFBBE938}" dt="2023-04-24T17:56:42.466" v="31" actId="14100"/>
          <ac:picMkLst>
            <pc:docMk/>
            <pc:sldMk cId="3158431132" sldId="281"/>
            <ac:picMk id="4" creationId="{33191B1C-751D-6CCA-FCB5-C0F80EF1C894}"/>
          </ac:picMkLst>
        </pc:picChg>
      </pc:sldChg>
      <pc:sldChg chg="addSp delSp modSp mod">
        <pc:chgData name="Patrice Delpy" userId="5931cf7663c2606f" providerId="LiveId" clId="{366AB15C-DAEC-4DE0-80E1-2F34BFBBE938}" dt="2023-04-24T18:03:18.796" v="331" actId="1036"/>
        <pc:sldMkLst>
          <pc:docMk/>
          <pc:sldMk cId="4083167798" sldId="282"/>
        </pc:sldMkLst>
        <pc:spChg chg="del">
          <ac:chgData name="Patrice Delpy" userId="5931cf7663c2606f" providerId="LiveId" clId="{366AB15C-DAEC-4DE0-80E1-2F34BFBBE938}" dt="2023-04-24T18:03:14.999" v="305"/>
          <ac:spMkLst>
            <pc:docMk/>
            <pc:sldMk cId="4083167798" sldId="282"/>
            <ac:spMk id="3" creationId="{F495A733-3996-2365-C5CF-A65F6CC54EDD}"/>
          </ac:spMkLst>
        </pc:spChg>
        <pc:picChg chg="add mod">
          <ac:chgData name="Patrice Delpy" userId="5931cf7663c2606f" providerId="LiveId" clId="{366AB15C-DAEC-4DE0-80E1-2F34BFBBE938}" dt="2023-04-24T18:03:18.796" v="331" actId="1036"/>
          <ac:picMkLst>
            <pc:docMk/>
            <pc:sldMk cId="4083167798" sldId="282"/>
            <ac:picMk id="4" creationId="{3B71E0CA-FFD9-30AF-0075-334EF311C78A}"/>
          </ac:picMkLst>
        </pc:picChg>
      </pc:sldChg>
      <pc:sldChg chg="addSp modSp new mod">
        <pc:chgData name="Patrice Delpy" userId="5931cf7663c2606f" providerId="LiveId" clId="{366AB15C-DAEC-4DE0-80E1-2F34BFBBE938}" dt="2023-04-24T17:57:00.858" v="50" actId="14100"/>
        <pc:sldMkLst>
          <pc:docMk/>
          <pc:sldMk cId="4258866915" sldId="283"/>
        </pc:sldMkLst>
        <pc:picChg chg="add mod">
          <ac:chgData name="Patrice Delpy" userId="5931cf7663c2606f" providerId="LiveId" clId="{366AB15C-DAEC-4DE0-80E1-2F34BFBBE938}" dt="2023-04-24T17:57:00.858" v="50" actId="14100"/>
          <ac:picMkLst>
            <pc:docMk/>
            <pc:sldMk cId="4258866915" sldId="283"/>
            <ac:picMk id="4" creationId="{2CB1CF85-15CB-6159-6295-7A8066E239C8}"/>
          </ac:picMkLst>
        </pc:picChg>
      </pc:sldChg>
      <pc:sldChg chg="addSp modSp new mod">
        <pc:chgData name="Patrice Delpy" userId="5931cf7663c2606f" providerId="LiveId" clId="{366AB15C-DAEC-4DE0-80E1-2F34BFBBE938}" dt="2023-04-24T17:57:11.858" v="58" actId="14100"/>
        <pc:sldMkLst>
          <pc:docMk/>
          <pc:sldMk cId="3520785312" sldId="284"/>
        </pc:sldMkLst>
        <pc:picChg chg="add mod">
          <ac:chgData name="Patrice Delpy" userId="5931cf7663c2606f" providerId="LiveId" clId="{366AB15C-DAEC-4DE0-80E1-2F34BFBBE938}" dt="2023-04-24T17:57:11.858" v="58" actId="14100"/>
          <ac:picMkLst>
            <pc:docMk/>
            <pc:sldMk cId="3520785312" sldId="284"/>
            <ac:picMk id="4" creationId="{1E7F6BD0-0AB7-FA09-C30F-8CA45E0B0500}"/>
          </ac:picMkLst>
        </pc:picChg>
      </pc:sldChg>
      <pc:sldChg chg="addSp modSp new mod">
        <pc:chgData name="Patrice Delpy" userId="5931cf7663c2606f" providerId="LiveId" clId="{366AB15C-DAEC-4DE0-80E1-2F34BFBBE938}" dt="2023-04-24T17:57:22.778" v="66" actId="14100"/>
        <pc:sldMkLst>
          <pc:docMk/>
          <pc:sldMk cId="1708902961" sldId="285"/>
        </pc:sldMkLst>
        <pc:picChg chg="add mod">
          <ac:chgData name="Patrice Delpy" userId="5931cf7663c2606f" providerId="LiveId" clId="{366AB15C-DAEC-4DE0-80E1-2F34BFBBE938}" dt="2023-04-24T17:57:22.778" v="66" actId="14100"/>
          <ac:picMkLst>
            <pc:docMk/>
            <pc:sldMk cId="1708902961" sldId="285"/>
            <ac:picMk id="4" creationId="{CA49FF21-1954-4BA3-2629-C2F90E8DB662}"/>
          </ac:picMkLst>
        </pc:picChg>
      </pc:sldChg>
      <pc:sldChg chg="addSp modSp new mod">
        <pc:chgData name="Patrice Delpy" userId="5931cf7663c2606f" providerId="LiveId" clId="{366AB15C-DAEC-4DE0-80E1-2F34BFBBE938}" dt="2023-04-24T17:57:32.658" v="74" actId="14100"/>
        <pc:sldMkLst>
          <pc:docMk/>
          <pc:sldMk cId="3537036016" sldId="286"/>
        </pc:sldMkLst>
        <pc:picChg chg="add mod">
          <ac:chgData name="Patrice Delpy" userId="5931cf7663c2606f" providerId="LiveId" clId="{366AB15C-DAEC-4DE0-80E1-2F34BFBBE938}" dt="2023-04-24T17:57:32.658" v="74" actId="14100"/>
          <ac:picMkLst>
            <pc:docMk/>
            <pc:sldMk cId="3537036016" sldId="286"/>
            <ac:picMk id="4" creationId="{99D6907A-D6AB-1F04-47FC-52DA33D6CCCF}"/>
          </ac:picMkLst>
        </pc:picChg>
      </pc:sldChg>
      <pc:sldChg chg="addSp modSp new mod">
        <pc:chgData name="Patrice Delpy" userId="5931cf7663c2606f" providerId="LiveId" clId="{366AB15C-DAEC-4DE0-80E1-2F34BFBBE938}" dt="2023-04-24T17:57:45.151" v="82" actId="14100"/>
        <pc:sldMkLst>
          <pc:docMk/>
          <pc:sldMk cId="2073499911" sldId="287"/>
        </pc:sldMkLst>
        <pc:picChg chg="add mod">
          <ac:chgData name="Patrice Delpy" userId="5931cf7663c2606f" providerId="LiveId" clId="{366AB15C-DAEC-4DE0-80E1-2F34BFBBE938}" dt="2023-04-24T17:57:45.151" v="82" actId="14100"/>
          <ac:picMkLst>
            <pc:docMk/>
            <pc:sldMk cId="2073499911" sldId="287"/>
            <ac:picMk id="4" creationId="{4843D047-3C03-BEE7-2AAC-DBEEF8EAD4AC}"/>
          </ac:picMkLst>
        </pc:picChg>
      </pc:sldChg>
      <pc:sldChg chg="addSp modSp new mod">
        <pc:chgData name="Patrice Delpy" userId="5931cf7663c2606f" providerId="LiveId" clId="{366AB15C-DAEC-4DE0-80E1-2F34BFBBE938}" dt="2023-04-24T17:58:27.141" v="96" actId="14100"/>
        <pc:sldMkLst>
          <pc:docMk/>
          <pc:sldMk cId="1512766098" sldId="288"/>
        </pc:sldMkLst>
        <pc:picChg chg="add mod">
          <ac:chgData name="Patrice Delpy" userId="5931cf7663c2606f" providerId="LiveId" clId="{366AB15C-DAEC-4DE0-80E1-2F34BFBBE938}" dt="2023-04-24T17:58:27.141" v="96" actId="14100"/>
          <ac:picMkLst>
            <pc:docMk/>
            <pc:sldMk cId="1512766098" sldId="288"/>
            <ac:picMk id="4" creationId="{8FBA27B0-55B3-4712-4AC2-8BC67F86EC71}"/>
          </ac:picMkLst>
        </pc:picChg>
      </pc:sldChg>
      <pc:sldChg chg="addSp modSp new mod">
        <pc:chgData name="Patrice Delpy" userId="5931cf7663c2606f" providerId="LiveId" clId="{366AB15C-DAEC-4DE0-80E1-2F34BFBBE938}" dt="2023-04-24T17:59:18.400" v="130" actId="14100"/>
        <pc:sldMkLst>
          <pc:docMk/>
          <pc:sldMk cId="426050565" sldId="289"/>
        </pc:sldMkLst>
        <pc:picChg chg="add mod">
          <ac:chgData name="Patrice Delpy" userId="5931cf7663c2606f" providerId="LiveId" clId="{366AB15C-DAEC-4DE0-80E1-2F34BFBBE938}" dt="2023-04-24T17:59:18.400" v="130" actId="14100"/>
          <ac:picMkLst>
            <pc:docMk/>
            <pc:sldMk cId="426050565" sldId="289"/>
            <ac:picMk id="4" creationId="{C4B8B998-6761-09E1-400E-CC3F431C9D61}"/>
          </ac:picMkLst>
        </pc:picChg>
      </pc:sldChg>
      <pc:sldChg chg="addSp modSp new mod">
        <pc:chgData name="Patrice Delpy" userId="5931cf7663c2606f" providerId="LiveId" clId="{366AB15C-DAEC-4DE0-80E1-2F34BFBBE938}" dt="2023-04-24T17:59:29.717" v="138" actId="14100"/>
        <pc:sldMkLst>
          <pc:docMk/>
          <pc:sldMk cId="1756496403" sldId="290"/>
        </pc:sldMkLst>
        <pc:picChg chg="add mod">
          <ac:chgData name="Patrice Delpy" userId="5931cf7663c2606f" providerId="LiveId" clId="{366AB15C-DAEC-4DE0-80E1-2F34BFBBE938}" dt="2023-04-24T17:59:29.717" v="138" actId="14100"/>
          <ac:picMkLst>
            <pc:docMk/>
            <pc:sldMk cId="1756496403" sldId="290"/>
            <ac:picMk id="4" creationId="{5AF59DF9-2EBE-7C82-F983-C4F2ECF08AB1}"/>
          </ac:picMkLst>
        </pc:picChg>
      </pc:sldChg>
      <pc:sldChg chg="addSp modSp new mod">
        <pc:chgData name="Patrice Delpy" userId="5931cf7663c2606f" providerId="LiveId" clId="{366AB15C-DAEC-4DE0-80E1-2F34BFBBE938}" dt="2023-04-24T18:00:01.902" v="146" actId="14100"/>
        <pc:sldMkLst>
          <pc:docMk/>
          <pc:sldMk cId="1671676949" sldId="291"/>
        </pc:sldMkLst>
        <pc:picChg chg="add mod">
          <ac:chgData name="Patrice Delpy" userId="5931cf7663c2606f" providerId="LiveId" clId="{366AB15C-DAEC-4DE0-80E1-2F34BFBBE938}" dt="2023-04-24T18:00:01.902" v="146" actId="14100"/>
          <ac:picMkLst>
            <pc:docMk/>
            <pc:sldMk cId="1671676949" sldId="291"/>
            <ac:picMk id="4" creationId="{CEBACCB2-693F-AE07-DB6A-F23A74835584}"/>
          </ac:picMkLst>
        </pc:picChg>
      </pc:sldChg>
      <pc:sldChg chg="addSp delSp modSp new mod">
        <pc:chgData name="Patrice Delpy" userId="5931cf7663c2606f" providerId="LiveId" clId="{366AB15C-DAEC-4DE0-80E1-2F34BFBBE938}" dt="2023-04-24T18:00:17.681" v="173" actId="1035"/>
        <pc:sldMkLst>
          <pc:docMk/>
          <pc:sldMk cId="1612310671" sldId="292"/>
        </pc:sldMkLst>
        <pc:spChg chg="del">
          <ac:chgData name="Patrice Delpy" userId="5931cf7663c2606f" providerId="LiveId" clId="{366AB15C-DAEC-4DE0-80E1-2F34BFBBE938}" dt="2023-04-24T18:00:12.176" v="147"/>
          <ac:spMkLst>
            <pc:docMk/>
            <pc:sldMk cId="1612310671" sldId="292"/>
            <ac:spMk id="3" creationId="{FDB2158F-5ADF-55C2-2926-633232A166E6}"/>
          </ac:spMkLst>
        </pc:spChg>
        <pc:picChg chg="add mod">
          <ac:chgData name="Patrice Delpy" userId="5931cf7663c2606f" providerId="LiveId" clId="{366AB15C-DAEC-4DE0-80E1-2F34BFBBE938}" dt="2023-04-24T18:00:17.681" v="173" actId="1035"/>
          <ac:picMkLst>
            <pc:docMk/>
            <pc:sldMk cId="1612310671" sldId="292"/>
            <ac:picMk id="4" creationId="{9A5EB6B3-6C60-279F-8101-5FC3C1D0E660}"/>
          </ac:picMkLst>
        </pc:picChg>
      </pc:sldChg>
      <pc:sldChg chg="addSp modSp new mod">
        <pc:chgData name="Patrice Delpy" userId="5931cf7663c2606f" providerId="LiveId" clId="{366AB15C-DAEC-4DE0-80E1-2F34BFBBE938}" dt="2023-04-24T18:00:34.493" v="181" actId="14100"/>
        <pc:sldMkLst>
          <pc:docMk/>
          <pc:sldMk cId="1152390608" sldId="293"/>
        </pc:sldMkLst>
        <pc:picChg chg="add mod">
          <ac:chgData name="Patrice Delpy" userId="5931cf7663c2606f" providerId="LiveId" clId="{366AB15C-DAEC-4DE0-80E1-2F34BFBBE938}" dt="2023-04-24T18:00:34.493" v="181" actId="14100"/>
          <ac:picMkLst>
            <pc:docMk/>
            <pc:sldMk cId="1152390608" sldId="293"/>
            <ac:picMk id="4" creationId="{1182CBF1-0C83-C78D-96FD-2643F670FACB}"/>
          </ac:picMkLst>
        </pc:picChg>
      </pc:sldChg>
      <pc:sldChg chg="addSp delSp modSp add mod">
        <pc:chgData name="Patrice Delpy" userId="5931cf7663c2606f" providerId="LiveId" clId="{366AB15C-DAEC-4DE0-80E1-2F34BFBBE938}" dt="2023-04-24T17:59:03.926" v="114"/>
        <pc:sldMkLst>
          <pc:docMk/>
          <pc:sldMk cId="3036504433" sldId="294"/>
        </pc:sldMkLst>
        <pc:graphicFrameChg chg="add del mod">
          <ac:chgData name="Patrice Delpy" userId="5931cf7663c2606f" providerId="LiveId" clId="{366AB15C-DAEC-4DE0-80E1-2F34BFBBE938}" dt="2023-04-24T17:58:01.211" v="86"/>
          <ac:graphicFrameMkLst>
            <pc:docMk/>
            <pc:sldMk cId="3036504433" sldId="294"/>
            <ac:graphicFrameMk id="4" creationId="{72DBDAF2-305C-35E4-D7D5-F5999AABAF6C}"/>
          </ac:graphicFrameMkLst>
        </pc:graphicFrameChg>
        <pc:picChg chg="add mod">
          <ac:chgData name="Patrice Delpy" userId="5931cf7663c2606f" providerId="LiveId" clId="{366AB15C-DAEC-4DE0-80E1-2F34BFBBE938}" dt="2023-04-24T17:58:53.254" v="112" actId="14100"/>
          <ac:picMkLst>
            <pc:docMk/>
            <pc:sldMk cId="3036504433" sldId="294"/>
            <ac:picMk id="5" creationId="{51098951-E95B-7830-1F7B-762C674AD723}"/>
          </ac:picMkLst>
        </pc:picChg>
        <pc:picChg chg="add mod">
          <ac:chgData name="Patrice Delpy" userId="5931cf7663c2606f" providerId="LiveId" clId="{366AB15C-DAEC-4DE0-80E1-2F34BFBBE938}" dt="2023-04-24T17:59:03.926" v="114"/>
          <ac:picMkLst>
            <pc:docMk/>
            <pc:sldMk cId="3036504433" sldId="294"/>
            <ac:picMk id="6" creationId="{F73BC37F-EA16-27B5-61F2-135E1842015A}"/>
          </ac:picMkLst>
        </pc:picChg>
      </pc:sldChg>
      <pc:sldChg chg="addSp modSp add mod">
        <pc:chgData name="Patrice Delpy" userId="5931cf7663c2606f" providerId="LiveId" clId="{366AB15C-DAEC-4DE0-80E1-2F34BFBBE938}" dt="2023-04-24T17:59:07.946" v="122" actId="14100"/>
        <pc:sldMkLst>
          <pc:docMk/>
          <pc:sldMk cId="2279842795" sldId="295"/>
        </pc:sldMkLst>
        <pc:picChg chg="add mod">
          <ac:chgData name="Patrice Delpy" userId="5931cf7663c2606f" providerId="LiveId" clId="{366AB15C-DAEC-4DE0-80E1-2F34BFBBE938}" dt="2023-04-24T17:59:07.946" v="122" actId="14100"/>
          <ac:picMkLst>
            <pc:docMk/>
            <pc:sldMk cId="2279842795" sldId="295"/>
            <ac:picMk id="4" creationId="{CC990B8E-4711-1E51-A5F3-F1793AF9E711}"/>
          </ac:picMkLst>
        </pc:picChg>
      </pc:sldChg>
      <pc:sldChg chg="addSp modSp add mod">
        <pc:chgData name="Patrice Delpy" userId="5931cf7663c2606f" providerId="LiveId" clId="{366AB15C-DAEC-4DE0-80E1-2F34BFBBE938}" dt="2023-04-24T17:58:40.266" v="104" actId="14100"/>
        <pc:sldMkLst>
          <pc:docMk/>
          <pc:sldMk cId="3057616986" sldId="296"/>
        </pc:sldMkLst>
        <pc:picChg chg="add mod">
          <ac:chgData name="Patrice Delpy" userId="5931cf7663c2606f" providerId="LiveId" clId="{366AB15C-DAEC-4DE0-80E1-2F34BFBBE938}" dt="2023-04-24T17:58:40.266" v="104" actId="14100"/>
          <ac:picMkLst>
            <pc:docMk/>
            <pc:sldMk cId="3057616986" sldId="296"/>
            <ac:picMk id="4" creationId="{3BB9B255-D96F-FFBD-1F29-4878D3ADF9D3}"/>
          </ac:picMkLst>
        </pc:picChg>
      </pc:sldChg>
      <pc:sldChg chg="addSp modSp new mod">
        <pc:chgData name="Patrice Delpy" userId="5931cf7663c2606f" providerId="LiveId" clId="{366AB15C-DAEC-4DE0-80E1-2F34BFBBE938}" dt="2023-04-24T18:01:10.654" v="196" actId="1036"/>
        <pc:sldMkLst>
          <pc:docMk/>
          <pc:sldMk cId="1984191892" sldId="297"/>
        </pc:sldMkLst>
        <pc:picChg chg="add mod">
          <ac:chgData name="Patrice Delpy" userId="5931cf7663c2606f" providerId="LiveId" clId="{366AB15C-DAEC-4DE0-80E1-2F34BFBBE938}" dt="2023-04-24T18:01:10.654" v="196" actId="1036"/>
          <ac:picMkLst>
            <pc:docMk/>
            <pc:sldMk cId="1984191892" sldId="297"/>
            <ac:picMk id="4" creationId="{58A1AA58-2E9C-63B9-61CD-37285213D890}"/>
          </ac:picMkLst>
        </pc:picChg>
      </pc:sldChg>
      <pc:sldChg chg="addSp modSp new mod">
        <pc:chgData name="Patrice Delpy" userId="5931cf7663c2606f" providerId="LiveId" clId="{366AB15C-DAEC-4DE0-80E1-2F34BFBBE938}" dt="2023-04-24T18:01:21.146" v="204" actId="14100"/>
        <pc:sldMkLst>
          <pc:docMk/>
          <pc:sldMk cId="2408053711" sldId="298"/>
        </pc:sldMkLst>
        <pc:picChg chg="add mod">
          <ac:chgData name="Patrice Delpy" userId="5931cf7663c2606f" providerId="LiveId" clId="{366AB15C-DAEC-4DE0-80E1-2F34BFBBE938}" dt="2023-04-24T18:01:21.146" v="204" actId="14100"/>
          <ac:picMkLst>
            <pc:docMk/>
            <pc:sldMk cId="2408053711" sldId="298"/>
            <ac:picMk id="4" creationId="{F5D4569F-8E9C-39B9-2B2A-AB16C2E0E899}"/>
          </ac:picMkLst>
        </pc:picChg>
      </pc:sldChg>
      <pc:sldChg chg="addSp modSp new mod">
        <pc:chgData name="Patrice Delpy" userId="5931cf7663c2606f" providerId="LiveId" clId="{366AB15C-DAEC-4DE0-80E1-2F34BFBBE938}" dt="2023-04-24T18:01:35.287" v="212" actId="14100"/>
        <pc:sldMkLst>
          <pc:docMk/>
          <pc:sldMk cId="1908460899" sldId="299"/>
        </pc:sldMkLst>
        <pc:picChg chg="add mod">
          <ac:chgData name="Patrice Delpy" userId="5931cf7663c2606f" providerId="LiveId" clId="{366AB15C-DAEC-4DE0-80E1-2F34BFBBE938}" dt="2023-04-24T18:01:35.287" v="212" actId="14100"/>
          <ac:picMkLst>
            <pc:docMk/>
            <pc:sldMk cId="1908460899" sldId="299"/>
            <ac:picMk id="4" creationId="{DA486A3F-80F6-0F1E-6818-D4ED346A627D}"/>
          </ac:picMkLst>
        </pc:picChg>
      </pc:sldChg>
      <pc:sldChg chg="addSp delSp modSp new mod">
        <pc:chgData name="Patrice Delpy" userId="5931cf7663c2606f" providerId="LiveId" clId="{366AB15C-DAEC-4DE0-80E1-2F34BFBBE938}" dt="2023-04-24T18:01:50.762" v="252" actId="1035"/>
        <pc:sldMkLst>
          <pc:docMk/>
          <pc:sldMk cId="3642255104" sldId="300"/>
        </pc:sldMkLst>
        <pc:spChg chg="del">
          <ac:chgData name="Patrice Delpy" userId="5931cf7663c2606f" providerId="LiveId" clId="{366AB15C-DAEC-4DE0-80E1-2F34BFBBE938}" dt="2023-04-24T18:01:44.535" v="213"/>
          <ac:spMkLst>
            <pc:docMk/>
            <pc:sldMk cId="3642255104" sldId="300"/>
            <ac:spMk id="3" creationId="{812003E0-E9D2-9C27-25D9-A9EDE60B9B42}"/>
          </ac:spMkLst>
        </pc:spChg>
        <pc:picChg chg="add mod">
          <ac:chgData name="Patrice Delpy" userId="5931cf7663c2606f" providerId="LiveId" clId="{366AB15C-DAEC-4DE0-80E1-2F34BFBBE938}" dt="2023-04-24T18:01:50.762" v="252" actId="1035"/>
          <ac:picMkLst>
            <pc:docMk/>
            <pc:sldMk cId="3642255104" sldId="300"/>
            <ac:picMk id="4" creationId="{2D8394B4-A409-229B-D332-0A9F5D6E18DA}"/>
          </ac:picMkLst>
        </pc:picChg>
      </pc:sldChg>
      <pc:sldChg chg="addSp modSp new mod">
        <pc:chgData name="Patrice Delpy" userId="5931cf7663c2606f" providerId="LiveId" clId="{366AB15C-DAEC-4DE0-80E1-2F34BFBBE938}" dt="2023-04-24T18:02:02.167" v="260" actId="14100"/>
        <pc:sldMkLst>
          <pc:docMk/>
          <pc:sldMk cId="2336355237" sldId="301"/>
        </pc:sldMkLst>
        <pc:picChg chg="add mod">
          <ac:chgData name="Patrice Delpy" userId="5931cf7663c2606f" providerId="LiveId" clId="{366AB15C-DAEC-4DE0-80E1-2F34BFBBE938}" dt="2023-04-24T18:02:02.167" v="260" actId="14100"/>
          <ac:picMkLst>
            <pc:docMk/>
            <pc:sldMk cId="2336355237" sldId="301"/>
            <ac:picMk id="4" creationId="{61C8DB12-BEC3-56D9-F46F-560CF0EA0F18}"/>
          </ac:picMkLst>
        </pc:picChg>
      </pc:sldChg>
      <pc:sldChg chg="addSp modSp new mod">
        <pc:chgData name="Patrice Delpy" userId="5931cf7663c2606f" providerId="LiveId" clId="{366AB15C-DAEC-4DE0-80E1-2F34BFBBE938}" dt="2023-04-24T18:03:04.400" v="304" actId="14100"/>
        <pc:sldMkLst>
          <pc:docMk/>
          <pc:sldMk cId="1822767767" sldId="302"/>
        </pc:sldMkLst>
        <pc:picChg chg="add mod">
          <ac:chgData name="Patrice Delpy" userId="5931cf7663c2606f" providerId="LiveId" clId="{366AB15C-DAEC-4DE0-80E1-2F34BFBBE938}" dt="2023-04-24T18:03:04.400" v="304" actId="14100"/>
          <ac:picMkLst>
            <pc:docMk/>
            <pc:sldMk cId="1822767767" sldId="302"/>
            <ac:picMk id="4" creationId="{78FB93F4-0FE6-6028-E508-99DE530A768E}"/>
          </ac:picMkLst>
        </pc:picChg>
      </pc:sldChg>
      <pc:sldChg chg="addSp modSp new mod">
        <pc:chgData name="Patrice Delpy" userId="5931cf7663c2606f" providerId="LiveId" clId="{366AB15C-DAEC-4DE0-80E1-2F34BFBBE938}" dt="2023-04-24T18:02:17.011" v="272" actId="14100"/>
        <pc:sldMkLst>
          <pc:docMk/>
          <pc:sldMk cId="2430284097" sldId="303"/>
        </pc:sldMkLst>
        <pc:picChg chg="add mod">
          <ac:chgData name="Patrice Delpy" userId="5931cf7663c2606f" providerId="LiveId" clId="{366AB15C-DAEC-4DE0-80E1-2F34BFBBE938}" dt="2023-04-24T18:02:17.011" v="272" actId="14100"/>
          <ac:picMkLst>
            <pc:docMk/>
            <pc:sldMk cId="2430284097" sldId="303"/>
            <ac:picMk id="4" creationId="{64FDC47E-447C-497F-75BE-83BC07DF0D4E}"/>
          </ac:picMkLst>
        </pc:picChg>
      </pc:sldChg>
      <pc:sldChg chg="addSp modSp new mod">
        <pc:chgData name="Patrice Delpy" userId="5931cf7663c2606f" providerId="LiveId" clId="{366AB15C-DAEC-4DE0-80E1-2F34BFBBE938}" dt="2023-04-24T18:02:29.272" v="280" actId="14100"/>
        <pc:sldMkLst>
          <pc:docMk/>
          <pc:sldMk cId="715056533" sldId="304"/>
        </pc:sldMkLst>
        <pc:picChg chg="add mod">
          <ac:chgData name="Patrice Delpy" userId="5931cf7663c2606f" providerId="LiveId" clId="{366AB15C-DAEC-4DE0-80E1-2F34BFBBE938}" dt="2023-04-24T18:02:29.272" v="280" actId="14100"/>
          <ac:picMkLst>
            <pc:docMk/>
            <pc:sldMk cId="715056533" sldId="304"/>
            <ac:picMk id="4" creationId="{5D669836-546A-BF06-CECE-71EEA4A9BCF1}"/>
          </ac:picMkLst>
        </pc:picChg>
      </pc:sldChg>
      <pc:sldChg chg="addSp modSp new mod">
        <pc:chgData name="Patrice Delpy" userId="5931cf7663c2606f" providerId="LiveId" clId="{366AB15C-DAEC-4DE0-80E1-2F34BFBBE938}" dt="2023-04-24T18:02:39.134" v="288" actId="14100"/>
        <pc:sldMkLst>
          <pc:docMk/>
          <pc:sldMk cId="142717168" sldId="305"/>
        </pc:sldMkLst>
        <pc:picChg chg="add mod">
          <ac:chgData name="Patrice Delpy" userId="5931cf7663c2606f" providerId="LiveId" clId="{366AB15C-DAEC-4DE0-80E1-2F34BFBBE938}" dt="2023-04-24T18:02:39.134" v="288" actId="14100"/>
          <ac:picMkLst>
            <pc:docMk/>
            <pc:sldMk cId="142717168" sldId="305"/>
            <ac:picMk id="4" creationId="{D5485F2A-0C39-38DD-FBDC-81C41492DAB7}"/>
          </ac:picMkLst>
        </pc:picChg>
      </pc:sldChg>
      <pc:sldChg chg="addSp modSp new mod">
        <pc:chgData name="Patrice Delpy" userId="5931cf7663c2606f" providerId="LiveId" clId="{366AB15C-DAEC-4DE0-80E1-2F34BFBBE938}" dt="2023-04-24T18:02:52.227" v="296" actId="14100"/>
        <pc:sldMkLst>
          <pc:docMk/>
          <pc:sldMk cId="3902984029" sldId="306"/>
        </pc:sldMkLst>
        <pc:picChg chg="add mod">
          <ac:chgData name="Patrice Delpy" userId="5931cf7663c2606f" providerId="LiveId" clId="{366AB15C-DAEC-4DE0-80E1-2F34BFBBE938}" dt="2023-04-24T18:02:52.227" v="296" actId="14100"/>
          <ac:picMkLst>
            <pc:docMk/>
            <pc:sldMk cId="3902984029" sldId="306"/>
            <ac:picMk id="4" creationId="{0B9729D8-D179-3671-858B-7624DEC5C719}"/>
          </ac:picMkLst>
        </pc:picChg>
      </pc:sldChg>
      <pc:sldChg chg="addSp modSp new mod">
        <pc:chgData name="Patrice Delpy" userId="5931cf7663c2606f" providerId="LiveId" clId="{366AB15C-DAEC-4DE0-80E1-2F34BFBBE938}" dt="2023-04-24T18:04:00.250" v="340" actId="14100"/>
        <pc:sldMkLst>
          <pc:docMk/>
          <pc:sldMk cId="1001939928" sldId="307"/>
        </pc:sldMkLst>
        <pc:picChg chg="add mod">
          <ac:chgData name="Patrice Delpy" userId="5931cf7663c2606f" providerId="LiveId" clId="{366AB15C-DAEC-4DE0-80E1-2F34BFBBE938}" dt="2023-04-24T18:04:00.250" v="340" actId="14100"/>
          <ac:picMkLst>
            <pc:docMk/>
            <pc:sldMk cId="1001939928" sldId="307"/>
            <ac:picMk id="4" creationId="{97A46E0F-B3B1-758C-91B1-C5C7FEB793D7}"/>
          </ac:picMkLst>
        </pc:picChg>
      </pc:sldChg>
      <pc:sldChg chg="addSp modSp new mod">
        <pc:chgData name="Patrice Delpy" userId="5931cf7663c2606f" providerId="LiveId" clId="{366AB15C-DAEC-4DE0-80E1-2F34BFBBE938}" dt="2023-04-24T18:04:13.511" v="349" actId="14100"/>
        <pc:sldMkLst>
          <pc:docMk/>
          <pc:sldMk cId="3338951093" sldId="308"/>
        </pc:sldMkLst>
        <pc:picChg chg="add mod">
          <ac:chgData name="Patrice Delpy" userId="5931cf7663c2606f" providerId="LiveId" clId="{366AB15C-DAEC-4DE0-80E1-2F34BFBBE938}" dt="2023-04-24T18:04:13.511" v="349" actId="14100"/>
          <ac:picMkLst>
            <pc:docMk/>
            <pc:sldMk cId="3338951093" sldId="308"/>
            <ac:picMk id="4" creationId="{8EA2DDCC-1B29-C9C8-6FC8-6B472AC5180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1FA801-F4FE-F736-4417-41E384B09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CA66496-BE83-2E78-C877-367C4767F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C74820-A288-043C-20FF-7154CC80F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7E58-A5EE-4E8E-B2B3-2460E024A14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DF966D-8749-432E-B65F-D1CC5C20D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894F0F-306A-E530-6275-4AEA7D904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C06-C546-4EEB-A12F-1BB1575158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63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6618A7-D11F-359F-FD5F-A80EF5E0F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6B37931-DAAC-4A98-0986-88887CF83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E63354-3805-3670-F25B-5F6210492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7E58-A5EE-4E8E-B2B3-2460E024A14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1C1223-84C2-9B7E-CAD0-8F76C910A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B5A9F8-75C3-D495-137F-9930D917C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C06-C546-4EEB-A12F-1BB1575158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54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9BEBF1C-4911-D1DA-9015-D4221F919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E34246E-EF4E-1EAF-8A58-EA21C0E2D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AB6375-50B9-FE6F-3453-AAA16C37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7E58-A5EE-4E8E-B2B3-2460E024A14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0D29DF-2C2C-469F-A589-D738F77E9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CF8C94-7F30-0F1D-3574-4FF504015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C06-C546-4EEB-A12F-1BB1575158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784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0E62F1-7011-6E60-19F5-C89820E90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3E29B0-2A87-C9B9-F5EC-351AB9924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76C4FA-8CC1-CB00-1863-AF083B627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7E58-A5EE-4E8E-B2B3-2460E024A14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77AF48-C368-5962-EFC6-CA30123E6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54B8B0-6700-16CE-6D79-A2356CBAF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C06-C546-4EEB-A12F-1BB1575158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7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8B6022-F1DB-2CEC-E2E3-F0C0B1321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2BF4B0-34DC-DD31-ECAB-8A0F83A29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DB9B78-2F77-9299-B1BB-75E3B35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7E58-A5EE-4E8E-B2B3-2460E024A14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35D408-796F-5EBC-4F8A-A44A2452F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3BA54C-D1E3-ABB7-7B38-67F4A137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C06-C546-4EEB-A12F-1BB1575158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51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64F840-449E-6215-B8EA-56F7D2A31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48E3E6-9F75-0B38-155D-C2AEC1ADDD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B44DBF-D851-8B14-FD7D-C29EC05C4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ACC80BA-BFD1-B0D5-063A-9C852B976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7E58-A5EE-4E8E-B2B3-2460E024A14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EE02F7-9977-4565-3ED3-88C06428E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895641-0841-6E4D-1046-1154E3929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C06-C546-4EEB-A12F-1BB1575158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53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B6E856-D70A-B91C-D9D2-D5979837A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0DAA61-2D3C-BB99-9D5D-66DCE0C42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469E6A3-0A32-87E0-F38F-3ABA33BAC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7D52D48-E4ED-636E-3B16-58892883D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5A3AF2E-9C56-91B0-F4C6-2AB5D4F97E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0E13FA8-1759-DAA3-CC90-A3B63579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7E58-A5EE-4E8E-B2B3-2460E024A14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1A2B4-8442-67FB-A0AA-AF74D0603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26DEC44-D5AF-17A3-DE07-8FBF3F3A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C06-C546-4EEB-A12F-1BB1575158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540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9A542F-A244-A9F6-1133-2F9F2E1E3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2DB006E-84F1-4C5B-FFB8-E06D8199D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7E58-A5EE-4E8E-B2B3-2460E024A14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22613B-AA0E-C121-7C31-53574B8D5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EFCBB7-60FE-2F20-95C6-4A432669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C06-C546-4EEB-A12F-1BB1575158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21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C85697-E7CC-D3E8-9B61-6F00543E8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7E58-A5EE-4E8E-B2B3-2460E024A14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847B47D-F63B-E496-79AE-B5A0A760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A60C6C-9A53-6BF0-6E7D-4D7B38B0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C06-C546-4EEB-A12F-1BB1575158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3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53D494-4D07-250B-3290-AD1D39CF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1A5F99-B07C-B6C6-0A34-D3AD381B5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CE791B1-F8B6-2120-0C8B-63B3099C5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42EC43-2F93-8B46-60E4-9B16D593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7E58-A5EE-4E8E-B2B3-2460E024A14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F19C53-246B-036A-477B-A08C3B4BB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010068-1976-95CF-B647-5C1BC031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C06-C546-4EEB-A12F-1BB1575158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855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2E85DA-67D4-DBF8-ED50-09B048517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240433F-5F41-A51B-DD5F-5831C614A2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135267-ED4C-A1EE-8EC3-7C57599CA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8D5C1D-C0A6-DD7B-4BD9-CCA5B5C36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7E58-A5EE-4E8E-B2B3-2460E024A14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F56D37-98B7-0E71-EC1F-91D0281A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64AE15-78FC-C3C0-3906-DFA1128CD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C06-C546-4EEB-A12F-1BB1575158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951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CCB1BFB-D70C-CB4A-A5E2-A909D77E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5970FF-157C-41DC-11BE-587FDE424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EF1EBB-1D6A-03C5-9E5E-1005899B0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B7E58-A5EE-4E8E-B2B3-2460E024A14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81FC7C-7692-129C-B1CF-6AFC03661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2229AE-FA84-34FA-CF7C-B4B8B914F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15C06-C546-4EEB-A12F-1BB1575158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60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F7F3E-06DF-0090-EBF1-A97652990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59863A3-BA3A-7439-17FC-5654BD98EA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FC72835-59D2-0644-34A6-3B2C05BB4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5163"/>
            <a:ext cx="11582396" cy="65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04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8AC4ED-268D-09C5-912A-E92A55E4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B43C73-A3C6-4363-DA37-A3C224AE7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5CC10E19-FB6C-3A9A-70BF-DFFBBF4EF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7120"/>
            <a:ext cx="11582396" cy="65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10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8D372C-82A7-BE1E-3EB5-1383EB52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3250DE-C5C3-0F89-53A6-15F554950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BBB1B121-3C20-E8D7-CECC-EA24F6DAD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4645"/>
            <a:ext cx="11582396" cy="652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06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7FDB3-F66B-E6AE-8140-2D2CA5389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80B01C-7A7D-86A0-7685-E2A2D56AB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D27BC149-F510-B4ED-EDE4-937AA3F7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7738"/>
            <a:ext cx="11582396" cy="65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83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21E5C2-6386-1837-C65A-5FB455DE0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4E3109-D778-4024-E59A-0837B0771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4150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E79C1-D377-7E58-ED19-E7D762730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DA98DD-4062-0E63-7331-98756B7B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9C8C0783-2766-C2A8-2232-78839D28E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3308"/>
            <a:ext cx="11582396" cy="651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88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172C25-0AD7-CDF8-9D43-1EE5A9254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7ED0D2-FD72-0FFF-C6D5-264B4BEF5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C4B3CF40-A9B2-7A92-AE5E-F00064CD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2788"/>
            <a:ext cx="11582396" cy="65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16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E0D19F-6CC6-A176-7275-2E11A9A9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B1CED9-38AC-E309-715C-9CDCFC097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D5F47C81-1FE1-98F9-6340-04A008811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4126"/>
            <a:ext cx="11582396" cy="654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8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7B1E6D-93D4-A075-89AB-C166C877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89C33F-A34C-7795-BC3B-281CB964F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4DE84957-A7B1-2278-BA8D-6DB4B899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8357"/>
            <a:ext cx="11582396" cy="65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67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A25A4D-8203-323F-15E9-EE471CCF9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B5E830-5532-23A3-5D4F-1E283EBB1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6B8180EB-3849-3347-2C77-6BA23B26F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9696"/>
            <a:ext cx="11582396" cy="653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18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BF655-0F5E-E597-C445-FB419B768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F790DE-63A2-AAD8-44FA-996F0327F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DC3162B4-84BE-DF14-98C8-A31F84F78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2687"/>
            <a:ext cx="11582396" cy="65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86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27B515-A25F-317A-15BC-B8F7DC261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5045A9-B5D7-41C2-FF2F-7EB08DEFC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F3B243A-FACD-09C9-59B1-94970C9A6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1450"/>
            <a:ext cx="11582396" cy="65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38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99798B-5218-E06B-1F24-AC07E3BE5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B9D4D3-37C2-9E19-A4A1-9EEC7A8D2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0">
            <a:extLst>
              <a:ext uri="{FF2B5EF4-FFF2-40B4-BE49-F238E27FC236}">
                <a16:creationId xmlns:a16="http://schemas.microsoft.com/office/drawing/2014/main" id="{AB5923D9-38A8-9D19-9A7B-62151F4D5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3925"/>
            <a:ext cx="11582396" cy="65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85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D5F1B9-4A58-7D11-4DE0-D0B485B3B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E9EF1C-8BAE-3965-61DF-7705E663D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1">
            <a:extLst>
              <a:ext uri="{FF2B5EF4-FFF2-40B4-BE49-F238E27FC236}">
                <a16:creationId xmlns:a16="http://schemas.microsoft.com/office/drawing/2014/main" id="{68083DFB-D3E5-EF25-1F25-087F2EBD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6500"/>
            <a:ext cx="11582396" cy="652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24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C3E3B6-F715-3D99-A394-27304AB64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A92887-5374-4C69-A106-00AD55AA8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DE63FA1F-58C0-0587-5290-1314F032F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3408"/>
            <a:ext cx="11582396" cy="653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02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4F2D3E-94BB-2A93-5048-31844929F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7676A-D143-866A-BB04-7DDB5145C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3">
            <a:extLst>
              <a:ext uri="{FF2B5EF4-FFF2-40B4-BE49-F238E27FC236}">
                <a16:creationId xmlns:a16="http://schemas.microsoft.com/office/drawing/2014/main" id="{FFAE549E-C502-A821-209B-3A2A9CC42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2687"/>
            <a:ext cx="11582396" cy="65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48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867CC-683F-BF11-5C73-D2BAD9F3E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72B6E8-8DD1-3B1C-DF44-0CDAADD13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4">
            <a:extLst>
              <a:ext uri="{FF2B5EF4-FFF2-40B4-BE49-F238E27FC236}">
                <a16:creationId xmlns:a16="http://schemas.microsoft.com/office/drawing/2014/main" id="{7E833A7A-C298-1D65-C73B-6CC9D2F2E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9595"/>
            <a:ext cx="11582396" cy="65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47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415EA7-7DD1-A5AF-1412-E313C3454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1A42F5-31E4-BAA1-64F5-5C18D9568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5">
            <a:extLst>
              <a:ext uri="{FF2B5EF4-FFF2-40B4-BE49-F238E27FC236}">
                <a16:creationId xmlns:a16="http://schemas.microsoft.com/office/drawing/2014/main" id="{61AA2F40-6D00-F670-AC84-1F484F997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4645"/>
            <a:ext cx="11582396" cy="652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45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28284A-5834-31D5-512E-72C9CB730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B06EF6-22B3-8BE1-1CF7-C3E35635A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6">
            <a:extLst>
              <a:ext uri="{FF2B5EF4-FFF2-40B4-BE49-F238E27FC236}">
                <a16:creationId xmlns:a16="http://schemas.microsoft.com/office/drawing/2014/main" id="{33191B1C-751D-6CCA-FCB5-C0F80EF1C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4025"/>
            <a:ext cx="11582396" cy="65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31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2B17D-318D-5A70-6327-1F42300A0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E15115-4FB4-4007-ED71-62F7FACAB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7">
            <a:extLst>
              <a:ext uri="{FF2B5EF4-FFF2-40B4-BE49-F238E27FC236}">
                <a16:creationId xmlns:a16="http://schemas.microsoft.com/office/drawing/2014/main" id="{2CB1CF85-15CB-6159-6295-7A8066E23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0932"/>
            <a:ext cx="11582396" cy="65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66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25F83-F2D8-B090-AA9C-ADB55808C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C53937-0953-03FF-924B-E92BC5D6F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8">
            <a:extLst>
              <a:ext uri="{FF2B5EF4-FFF2-40B4-BE49-F238E27FC236}">
                <a16:creationId xmlns:a16="http://schemas.microsoft.com/office/drawing/2014/main" id="{1E7F6BD0-0AB7-FA09-C30F-8CA45E0B0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0213"/>
            <a:ext cx="11582396" cy="651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85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3CF1AD-D16B-450D-CD0E-5FA1466B2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89A7E1-97FE-DE45-68D3-8B24F033B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9">
            <a:extLst>
              <a:ext uri="{FF2B5EF4-FFF2-40B4-BE49-F238E27FC236}">
                <a16:creationId xmlns:a16="http://schemas.microsoft.com/office/drawing/2014/main" id="{CA49FF21-1954-4BA3-2629-C2F90E8DB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7120"/>
            <a:ext cx="11582396" cy="65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02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7484BC-65DD-9376-2F28-025B99E12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12B615-48A2-AA90-1F18-6777392FB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1AAC5-AF8C-EAA8-5F4E-04890A29B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8875"/>
            <a:ext cx="11582396" cy="650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64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01080E-01F5-6D75-E193-452BF0208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932E9F-9252-E651-C3DB-4D650702D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0">
            <a:extLst>
              <a:ext uri="{FF2B5EF4-FFF2-40B4-BE49-F238E27FC236}">
                <a16:creationId xmlns:a16="http://schemas.microsoft.com/office/drawing/2014/main" id="{99D6907A-D6AB-1F04-47FC-52DA33D6C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4025"/>
            <a:ext cx="11582396" cy="65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36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C46630-FA63-FD82-BA27-58684E7C6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E8B4F0-7696-B864-CDB3-31B239DD8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1">
            <a:extLst>
              <a:ext uri="{FF2B5EF4-FFF2-40B4-BE49-F238E27FC236}">
                <a16:creationId xmlns:a16="http://schemas.microsoft.com/office/drawing/2014/main" id="{4843D047-3C03-BEE7-2AAC-DBEEF8EAD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2888"/>
            <a:ext cx="11582396" cy="655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9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75FEAE-3750-9A63-3FE2-D8AE0B55C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89BB1B-A55C-7C49-20CE-5031084E8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8FBA27B0-55B3-4712-4AC2-8BC67F86E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9696"/>
            <a:ext cx="11582396" cy="653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66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75FEAE-3750-9A63-3FE2-D8AE0B55C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89BB1B-A55C-7C49-20CE-5031084E8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3">
            <a:extLst>
              <a:ext uri="{FF2B5EF4-FFF2-40B4-BE49-F238E27FC236}">
                <a16:creationId xmlns:a16="http://schemas.microsoft.com/office/drawing/2014/main" id="{3BB9B255-D96F-FFBD-1F29-4878D3ADF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2788"/>
            <a:ext cx="11582396" cy="65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16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75FEAE-3750-9A63-3FE2-D8AE0B55C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89BB1B-A55C-7C49-20CE-5031084E8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34">
            <a:extLst>
              <a:ext uri="{FF2B5EF4-FFF2-40B4-BE49-F238E27FC236}">
                <a16:creationId xmlns:a16="http://schemas.microsoft.com/office/drawing/2014/main" id="{51098951-E95B-7830-1F7B-762C674AD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8875"/>
            <a:ext cx="11582396" cy="650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04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75FEAE-3750-9A63-3FE2-D8AE0B55C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89BB1B-A55C-7C49-20CE-5031084E8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5">
            <a:extLst>
              <a:ext uri="{FF2B5EF4-FFF2-40B4-BE49-F238E27FC236}">
                <a16:creationId xmlns:a16="http://schemas.microsoft.com/office/drawing/2014/main" id="{CC990B8E-4711-1E51-A5F3-F1793AF9E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7120"/>
            <a:ext cx="11582396" cy="65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42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A8B095-EC43-4AEC-36BB-8090D020A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F219DD-8342-389D-362D-BB7D7771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6">
            <a:extLst>
              <a:ext uri="{FF2B5EF4-FFF2-40B4-BE49-F238E27FC236}">
                <a16:creationId xmlns:a16="http://schemas.microsoft.com/office/drawing/2014/main" id="{C4B8B998-6761-09E1-400E-CC3F431C9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4025"/>
            <a:ext cx="11582396" cy="65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0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03AB9-798A-13C9-A1C7-841720371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8FF205-C536-DE83-5D98-5B2E32A5F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7">
            <a:extLst>
              <a:ext uri="{FF2B5EF4-FFF2-40B4-BE49-F238E27FC236}">
                <a16:creationId xmlns:a16="http://schemas.microsoft.com/office/drawing/2014/main" id="{5AF59DF9-2EBE-7C82-F983-C4F2ECF0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83824"/>
            <a:ext cx="11582396" cy="649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964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F66918-5A9A-4906-9F03-2FEE8161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DCE9C9-1867-EE97-D2FF-C896455ED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8">
            <a:extLst>
              <a:ext uri="{FF2B5EF4-FFF2-40B4-BE49-F238E27FC236}">
                <a16:creationId xmlns:a16="http://schemas.microsoft.com/office/drawing/2014/main" id="{CEBACCB2-693F-AE07-DB6A-F23A7483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7838"/>
            <a:ext cx="11582396" cy="654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76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7FFC7-7826-9D79-F8AE-4C6C837A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9">
            <a:extLst>
              <a:ext uri="{FF2B5EF4-FFF2-40B4-BE49-F238E27FC236}">
                <a16:creationId xmlns:a16="http://schemas.microsoft.com/office/drawing/2014/main" id="{9A5EB6B3-6C60-279F-8101-5FC3C1D0E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823" y="278490"/>
            <a:ext cx="11336353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10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50F692-B59A-DE25-92F0-11AF3F9B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640F6C-646D-528B-5986-E628DD4D7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C3D03F9-D3BD-9BAC-9F20-8F936E25A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85041"/>
            <a:ext cx="11582396" cy="650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44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C9D603-D857-C0DB-CB9B-56743F69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57C20B-FB4F-9158-684F-2B2DA2140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0">
            <a:extLst>
              <a:ext uri="{FF2B5EF4-FFF2-40B4-BE49-F238E27FC236}">
                <a16:creationId xmlns:a16="http://schemas.microsoft.com/office/drawing/2014/main" id="{1182CBF1-0C83-C78D-96FD-2643F670F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2687"/>
            <a:ext cx="11582396" cy="65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0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C521BE-5A62-C11C-B7B7-C1FD38EA4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DF77F6-4F15-33CE-4C5D-64D1D371D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1">
            <a:extLst>
              <a:ext uri="{FF2B5EF4-FFF2-40B4-BE49-F238E27FC236}">
                <a16:creationId xmlns:a16="http://schemas.microsoft.com/office/drawing/2014/main" id="{58A1AA58-2E9C-63B9-61CD-37285213D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2046"/>
            <a:ext cx="11582396" cy="65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91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10764A-9E4E-A494-08F6-F0563B13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E8A871-33F2-BB3E-2EFB-0937A3DD3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2">
            <a:extLst>
              <a:ext uri="{FF2B5EF4-FFF2-40B4-BE49-F238E27FC236}">
                <a16:creationId xmlns:a16="http://schemas.microsoft.com/office/drawing/2014/main" id="{F5D4569F-8E9C-39B9-2B2A-AB16C2E0E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0932"/>
            <a:ext cx="11582396" cy="65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537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0FF41D-8E8A-35CB-54CA-37604F6C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711D32-F350-1E2C-8427-C26C18E08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3">
            <a:extLst>
              <a:ext uri="{FF2B5EF4-FFF2-40B4-BE49-F238E27FC236}">
                <a16:creationId xmlns:a16="http://schemas.microsoft.com/office/drawing/2014/main" id="{DA486A3F-80F6-0F1E-6818-D4ED346A6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3925"/>
            <a:ext cx="11582396" cy="65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60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6D61EE-3C28-C90A-CAFD-5CD0D63A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4">
            <a:extLst>
              <a:ext uri="{FF2B5EF4-FFF2-40B4-BE49-F238E27FC236}">
                <a16:creationId xmlns:a16="http://schemas.microsoft.com/office/drawing/2014/main" id="{2D8394B4-A409-229B-D332-0A9F5D6E1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024" y="270469"/>
            <a:ext cx="11275952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551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A4F613-4259-365E-95E2-243719A70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89AEAC-328D-A7B1-5FA6-55AFED7EC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6">
            <a:extLst>
              <a:ext uri="{FF2B5EF4-FFF2-40B4-BE49-F238E27FC236}">
                <a16:creationId xmlns:a16="http://schemas.microsoft.com/office/drawing/2014/main" id="{61C8DB12-BEC3-56D9-F46F-560CF0EA0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8357"/>
            <a:ext cx="11582396" cy="65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552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31014-F8B4-ED29-765F-93119A9B9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6A1A6C-1BDD-C3CA-57EC-4E1C6E16A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7">
            <a:extLst>
              <a:ext uri="{FF2B5EF4-FFF2-40B4-BE49-F238E27FC236}">
                <a16:creationId xmlns:a16="http://schemas.microsoft.com/office/drawing/2014/main" id="{64FDC47E-447C-497F-75BE-83BC07DF0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7637"/>
            <a:ext cx="11582396" cy="650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840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D33326-92BD-875F-1117-167D0693E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FD5FA9-8AB3-3768-1708-FDBDA3742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9">
            <a:extLst>
              <a:ext uri="{FF2B5EF4-FFF2-40B4-BE49-F238E27FC236}">
                <a16:creationId xmlns:a16="http://schemas.microsoft.com/office/drawing/2014/main" id="{5D669836-546A-BF06-CECE-71EEA4A9B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5783"/>
            <a:ext cx="11582396" cy="65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565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648CB2-083B-B74F-7651-39B82F3E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C8F934-189C-2EA0-C3CB-119A5BC3C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0">
            <a:extLst>
              <a:ext uri="{FF2B5EF4-FFF2-40B4-BE49-F238E27FC236}">
                <a16:creationId xmlns:a16="http://schemas.microsoft.com/office/drawing/2014/main" id="{D5485F2A-0C39-38DD-FBDC-81C41492D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2071"/>
            <a:ext cx="11582396" cy="651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71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AC4D57-B59E-6F9C-C32B-B7B5BF364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38863A-F22B-4F95-7BB0-86EF9355A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1">
            <a:extLst>
              <a:ext uri="{FF2B5EF4-FFF2-40B4-BE49-F238E27FC236}">
                <a16:creationId xmlns:a16="http://schemas.microsoft.com/office/drawing/2014/main" id="{0B9729D8-D179-3671-858B-7624DEC5C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86299"/>
            <a:ext cx="11582396" cy="648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84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0C2BC6-C241-C094-7E13-BBB7D3D5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B0256C-38FE-07C7-18D7-5C6602CEC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BD1F41D-C1D5-0D8F-C51D-4FE3211B8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3925"/>
            <a:ext cx="11582396" cy="65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416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2A047C-237B-7312-82B1-4645F467E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7B952B-1DCF-B5D0-F06C-BD47814AD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2">
            <a:extLst>
              <a:ext uri="{FF2B5EF4-FFF2-40B4-BE49-F238E27FC236}">
                <a16:creationId xmlns:a16="http://schemas.microsoft.com/office/drawing/2014/main" id="{78FB93F4-0FE6-6028-E508-99DE530A7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4645"/>
            <a:ext cx="11582396" cy="652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677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467BF-9552-0A9A-7D58-F6BF762C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3">
            <a:extLst>
              <a:ext uri="{FF2B5EF4-FFF2-40B4-BE49-F238E27FC236}">
                <a16:creationId xmlns:a16="http://schemas.microsoft.com/office/drawing/2014/main" id="{3B71E0CA-FFD9-30AF-0075-334EF311C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266" y="198280"/>
            <a:ext cx="11359469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677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12BFDE-0D32-2706-DD02-1C584C17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34D5D2-A340-B3B1-20E4-C8A36B225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4">
            <a:extLst>
              <a:ext uri="{FF2B5EF4-FFF2-40B4-BE49-F238E27FC236}">
                <a16:creationId xmlns:a16="http://schemas.microsoft.com/office/drawing/2014/main" id="{97A46E0F-B3B1-758C-91B1-C5C7FEB79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0932"/>
            <a:ext cx="11582396" cy="65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399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08282B-DD32-B9C9-EFB8-61886FE12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A69A40-DBF7-ECA1-1CCB-7D9B4F976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5">
            <a:extLst>
              <a:ext uri="{FF2B5EF4-FFF2-40B4-BE49-F238E27FC236}">
                <a16:creationId xmlns:a16="http://schemas.microsoft.com/office/drawing/2014/main" id="{8EA2DDCC-1B29-C9C8-6FC8-6B472AC51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2687"/>
            <a:ext cx="11582396" cy="65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51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888627-2461-4450-3EDF-0F5D0BB5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46C3BC-CCF9-95D1-F866-19C14A8BC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9F585C78-DCE8-C445-1B0E-9783F4A36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6500"/>
            <a:ext cx="11582396" cy="652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42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6BD3AE-9A20-D5D1-E9A5-278CE400F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4DCD83-2657-4392-1966-63867748E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93BD5FDB-E568-FADB-1CE3-D39E82F99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0833"/>
            <a:ext cx="11582396" cy="651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4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A02B0-2DAD-35B9-9257-A63B39D11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1DDAE3-DA00-AB5D-71F7-41BB28DAE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420EFE49-3C17-1609-872B-36E574DD0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2788"/>
            <a:ext cx="11582396" cy="65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9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2A090C-7BE2-75A7-D97A-BBDC127E4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668F96-CE89-F96F-3BC9-92C5027F0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A573A544-4774-EDB8-2582-0C643B723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7637"/>
            <a:ext cx="11582396" cy="650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563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Grand écran</PresentationFormat>
  <Paragraphs>0</Paragraphs>
  <Slides>53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Patrice Delpy</dc:creator>
  <cp:lastModifiedBy>Patrice Delpy</cp:lastModifiedBy>
  <cp:revision>1</cp:revision>
  <dcterms:created xsi:type="dcterms:W3CDTF">2023-04-24T17:55:27Z</dcterms:created>
  <dcterms:modified xsi:type="dcterms:W3CDTF">2023-04-24T18:08:36Z</dcterms:modified>
</cp:coreProperties>
</file>