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e Delpy" userId="5931cf7663c2606f" providerId="LiveId" clId="{64398CD0-20EC-47E8-9FD5-7231BB85E965}"/>
    <pc:docChg chg="delSld">
      <pc:chgData name="Patrice Delpy" userId="5931cf7663c2606f" providerId="LiveId" clId="{64398CD0-20EC-47E8-9FD5-7231BB85E965}" dt="2023-04-24T18:47:21.615" v="0" actId="47"/>
      <pc:docMkLst>
        <pc:docMk/>
      </pc:docMkLst>
      <pc:sldChg chg="del">
        <pc:chgData name="Patrice Delpy" userId="5931cf7663c2606f" providerId="LiveId" clId="{64398CD0-20EC-47E8-9FD5-7231BB85E965}" dt="2023-04-24T18:47:21.615" v="0" actId="47"/>
        <pc:sldMkLst>
          <pc:docMk/>
          <pc:sldMk cId="2321113112" sldId="29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21DBB4-0CE6-99D9-FB58-58AE40FF8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67B045-6EA9-B3CD-8448-857DFA92B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3AA71E-9026-D364-B18B-8944F885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6FD9E8-D44D-0A25-3DB4-6218C0D95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30C082-16C8-E64E-1A49-7A5D7B05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409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2FA49-7BED-DBC9-64D1-13DA8121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4793D3-E01D-14E7-ED7F-3BBC6857E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3E63D4-CD73-A591-4CD9-93EF619A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29FF3E-5963-876E-E5C6-AD362278C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816988-BAA8-057F-C4EA-597C6F1F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9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15CF581-6564-32D5-E53D-F8A42FA07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68C10E-DE82-9784-7DE8-702182F33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55860A-AB91-BD4E-52B6-243EDBCBA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2D8DBB-CEB5-D75B-359F-9D400FD42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515D9B-7E50-A05B-9964-5A121516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30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0FECEE-568E-356C-D962-9A04BBEAF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46951D-8ECC-8D66-FB23-F8EA2371E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1403CE-4114-6A3F-93C7-65435B63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62E444-3A8F-F318-A724-668075C4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E107F5-2C8B-9824-4EB5-DC768E8D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787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235569-D858-68CD-4C82-60CC1BD0B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7CEAED-BB93-9355-9F7C-B3E28ECA7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D7CBF3-F4EA-2D0D-1395-C5BB57DFE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B6E1F1-7807-279B-8571-CE4BF42D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73FEC9-F777-F719-3E29-3AC9D9BF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38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1A0F9-99DE-1C6C-2133-07E51F9A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5791AC-C140-2D8E-798B-404956495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6B4982-4285-10E7-5CE4-2DC82880D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969ABF-4AE3-B4E6-E03E-A6335468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15C67A-EA0F-EEEF-DB4C-2218E508F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995EB5-0AFB-506A-3887-31A28DC7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24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EF5F9-AF42-F28E-B5F7-782FDCAF3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6C9757-DD3B-8224-BD2C-57EFDF2DE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9A9F52-1588-36CC-C54B-F6330DF5D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0D83ED-92FD-8013-A1C1-2027EB44D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2FDEEC-2673-8370-572E-C1F4803CF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49E112-60D3-7F35-28A7-FD77EACD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F6BA067-415C-532B-CEC9-DBE9974B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B72A557-8E8E-EC25-B7DC-37C1FD75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83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9D5C1F-D53E-139C-9DD0-BA5A7D56A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369EF3-E2D2-04E2-4E3C-C38E7DD26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7D6285-037F-BE95-4CD7-1D3165AB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D8D5DB-69F0-BFEB-83C2-B0B84FF91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18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3555CB-F4F0-0494-5BD7-60C49629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EDF5F5F-BC1C-0987-B86E-63B7D48B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58EB6B-1489-A5D2-8453-9DEE8D4D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382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1A3818-1334-9192-D813-F0C83BC5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557F11-7DA1-00AA-88D2-C63BBCA68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F59DED-C534-47A2-2EF0-72CF621C8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4C9165-E623-8163-768D-78AC9DB2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F43BBD-2988-2F2C-37F9-D26014C8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A7BA2A-8FE4-44B6-D9DE-FCC5BECB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6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33BEEE-1CFC-56B4-5745-66924634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275C04-9D27-FFAA-0050-416A66004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E9D788-AA2D-64CE-BB65-F04219394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05094F-9CA3-7BDC-AFD0-C3D03468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0E6CBC-7847-880D-C195-57D0D4AD2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7133FA-2EF9-688B-3044-620326A6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14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360DCA4-1C30-B91C-D556-5A9116F5E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FE1AE3-41B5-557D-814C-131FE544A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1FA1A1-B678-BA85-AA5C-8770425E9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A462A-5CCD-44AA-B0E3-42EE7F713A16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823B37-8C5D-0C5E-E0D7-C1FB2B27C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321167-1D10-FD5B-B12D-C01501F8E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7703F-274F-4CC0-AD5D-9419428BE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94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246583-1E10-553E-3822-7ED0E10D69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47A369-D526-EE54-53E3-496306F635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7D25704-5A03-DDC7-183A-F0C69EDFC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5262"/>
            <a:ext cx="11582396" cy="652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6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7FEE7-21C9-6BD3-1068-9F0F4EA1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AFED59-6997-5091-6AE2-6148173B3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945913E0-F1C9-6C66-A16E-31E74E183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0833"/>
            <a:ext cx="11582396" cy="65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69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773E11-7C10-312B-8AB7-4A4FAC17E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FD2FEE-9BAC-DA4C-3033-39D942765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3F4DB588-ECC8-CC18-6E4F-28E9800E0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2170"/>
            <a:ext cx="11582396" cy="65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7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2456D-569C-F4B4-87CC-E461BD39D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3310FF-2509-72E5-1C85-59EB966CD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EF57018B-16DE-2D21-2510-822118A5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5883"/>
            <a:ext cx="11582396" cy="65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25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3C7E-56B7-C3AE-2243-7920C1B0E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26793148-E2AF-3A6D-1061-30844775F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087" y="294532"/>
            <a:ext cx="11327826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41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8B8A1-3DF2-4516-5C03-CA6F640D0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FAECAF-896D-4ECE-6E7F-B981D5EEF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7D3AF8CA-FD5E-5058-CD8E-7291DB012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1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1739A-CE45-B99F-58B2-F2DDB71D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3F9711-995A-98C6-3278-DFDCF3D2A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F9393C14-78EA-9742-1D98-AA7A20F30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7020"/>
            <a:ext cx="11582396" cy="65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38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FCB1C-64E3-BC7D-8C67-A474FC64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984F28-E2F6-24E8-65B3-EEBDF68CF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6A1BDAFB-8E6E-6C8E-5980-023C6CBB0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8875"/>
            <a:ext cx="11582396" cy="65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29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12E6EA-3EB7-BCF6-1FA1-2473CA9CD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BB90E0-75D8-3F9F-811C-52A8D3AB6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BC4A807A-67B7-A58E-21DE-675B735A1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3508"/>
            <a:ext cx="11582396" cy="655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5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E0452-4329-5C77-2A1E-95F36411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6FE553-5238-5A15-C171-E46FD17E1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3EBDAC9C-78EF-E06D-ABD0-B81AA0EC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3925"/>
            <a:ext cx="11582396" cy="65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AB5C9A-9A37-C5A1-4AC8-18122994E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2831E368-F322-D433-4C5B-B2564F0A4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159" y="318595"/>
            <a:ext cx="11293680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6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694374-6B75-C382-5DCF-660AA573B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16881E-463C-A24B-80C1-6FA1A39EC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78FC7DF-4A34-F3E8-DA98-2B8753C9B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97415"/>
            <a:ext cx="11582396" cy="647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7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9C2952-C0DA-871A-4B0E-3444ACBA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14BD38-4125-2CF4-8FAA-ADEC58B18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1">
            <a:extLst>
              <a:ext uri="{FF2B5EF4-FFF2-40B4-BE49-F238E27FC236}">
                <a16:creationId xmlns:a16="http://schemas.microsoft.com/office/drawing/2014/main" id="{917C899E-0732-E326-E425-BFF0D4B05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1450"/>
            <a:ext cx="11582396" cy="65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19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6EFF3-CCA4-7E42-B6A0-47B6E565A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0F1509-5B7C-70FF-749D-231DA4976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AB4AC482-03C8-588F-2CB6-AFA9DFB1B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1550"/>
            <a:ext cx="11582396" cy="65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77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932F6-AF85-A29F-11D8-50AA4AA0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FCC183-0EDE-6FBE-B80D-1E659AB4A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3">
            <a:extLst>
              <a:ext uri="{FF2B5EF4-FFF2-40B4-BE49-F238E27FC236}">
                <a16:creationId xmlns:a16="http://schemas.microsoft.com/office/drawing/2014/main" id="{58C698F1-00B5-C83F-F830-6395828BE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9077"/>
            <a:ext cx="11582396" cy="65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66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6425D-567C-61AF-6600-F77567793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E18D6B-82F1-A857-08F9-AB6748E56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A7F2878E-127B-9565-CB1D-FEBF5B111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9696"/>
            <a:ext cx="11582396" cy="65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63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1B609E-E6D0-72BD-EE05-670AEE66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1CF22F-9794-5653-5F80-F76C36DE1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5">
            <a:extLst>
              <a:ext uri="{FF2B5EF4-FFF2-40B4-BE49-F238E27FC236}">
                <a16:creationId xmlns:a16="http://schemas.microsoft.com/office/drawing/2014/main" id="{2C4DB6CD-451E-2785-2AC6-89BAC9E01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0932"/>
            <a:ext cx="11582396" cy="65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3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E0F656-C7BA-23AB-6113-EA817370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A8B23D-A4B1-A29F-6191-A647930AF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D1865DA3-8E62-1911-CB8D-D696C6163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1034"/>
            <a:ext cx="11582396" cy="65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55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C72A8-25AB-131E-7565-8F7C8E73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74DBF9-E339-D6EA-D1E6-87E8EEA92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12B5E724-91A4-B5D0-28DC-B68E3FD4D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8975"/>
            <a:ext cx="11582396" cy="652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49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D3951-8B98-796D-220D-2CE919215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884FA1-A1EB-996B-18FE-8AFB91125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8">
            <a:extLst>
              <a:ext uri="{FF2B5EF4-FFF2-40B4-BE49-F238E27FC236}">
                <a16:creationId xmlns:a16="http://schemas.microsoft.com/office/drawing/2014/main" id="{C7BC366F-A5B1-EAEB-2804-C325C5DD6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4645"/>
            <a:ext cx="11582396" cy="65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96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01C46F-D99F-8202-9846-90585798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E5A57E39-7A19-FD8D-89D6-99B0C4DCE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070" y="190259"/>
            <a:ext cx="11281860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03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FB6CE3-8FED-C3F5-A819-4FE8B51D8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F48F6C-5D32-883A-7CC7-17EC02A08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0">
            <a:extLst>
              <a:ext uri="{FF2B5EF4-FFF2-40B4-BE49-F238E27FC236}">
                <a16:creationId xmlns:a16="http://schemas.microsoft.com/office/drawing/2014/main" id="{C00F1C88-BECF-3C10-3E80-8264E8B0C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75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70D71B-49E2-B623-AA33-D3CB05179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3E72E2-DA64-7506-2466-CD6388406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F0518-A424-42C6-C269-D4B2952A7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7120"/>
            <a:ext cx="11582396" cy="65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78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048656-726A-6F2D-D763-5D28CCF8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F33878-357A-44E6-41EF-7F32425D7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1">
            <a:extLst>
              <a:ext uri="{FF2B5EF4-FFF2-40B4-BE49-F238E27FC236}">
                <a16:creationId xmlns:a16="http://schemas.microsoft.com/office/drawing/2014/main" id="{385AB001-007D-9D12-2969-5DCDF736B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201700"/>
            <a:ext cx="11582396" cy="65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66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74CB43-4FA4-96B3-ADBB-AE9BE710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A4D063-A404-AD0D-4C67-0D4D32222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F7A2C634-42E2-C2DB-B63F-7C497F5E4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0213"/>
            <a:ext cx="11582396" cy="651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62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C8507-5C7A-546D-BB6B-81178F4D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1533E5-1AE9-DCFD-EF35-5B52EE1BF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3">
            <a:extLst>
              <a:ext uri="{FF2B5EF4-FFF2-40B4-BE49-F238E27FC236}">
                <a16:creationId xmlns:a16="http://schemas.microsoft.com/office/drawing/2014/main" id="{5232C9E4-2461-4E6D-88FA-B0626E61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6500"/>
            <a:ext cx="11582396" cy="65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68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9AFEA-B56E-1F18-2BD0-CC6A11B1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4">
            <a:extLst>
              <a:ext uri="{FF2B5EF4-FFF2-40B4-BE49-F238E27FC236}">
                <a16:creationId xmlns:a16="http://schemas.microsoft.com/office/drawing/2014/main" id="{80B4C9BD-9C6D-D946-2716-142847BB0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583" y="142133"/>
            <a:ext cx="11362834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40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A4E583-E5A2-1F79-15B7-34A4B50D2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D3D437-23B0-0925-5854-AD8B5893D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5">
            <a:extLst>
              <a:ext uri="{FF2B5EF4-FFF2-40B4-BE49-F238E27FC236}">
                <a16:creationId xmlns:a16="http://schemas.microsoft.com/office/drawing/2014/main" id="{C7A4E15D-6821-31F8-C07E-6ACF669CA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2788"/>
            <a:ext cx="11582396" cy="65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12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56E34-D7E1-389A-2E9A-9BAD7C37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CA8D66-80EB-8D1B-27F5-CDDC44123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9F06C422-2B42-47BB-80BC-B2BA2D6F4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8258"/>
            <a:ext cx="11582396" cy="65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02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A658E-53F4-5EAB-AD84-741E375E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C24ED7-0CAE-A2AF-02D4-E5260D5B7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7">
            <a:extLst>
              <a:ext uri="{FF2B5EF4-FFF2-40B4-BE49-F238E27FC236}">
                <a16:creationId xmlns:a16="http://schemas.microsoft.com/office/drawing/2014/main" id="{46EF8298-AAE2-8EA6-52AF-75A69FCB0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6500"/>
            <a:ext cx="11582396" cy="65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18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A35DE-2E4C-C972-01CC-A2A983EC8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E15C5A-1E45-5363-76BB-97B413601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8">
            <a:extLst>
              <a:ext uri="{FF2B5EF4-FFF2-40B4-BE49-F238E27FC236}">
                <a16:creationId xmlns:a16="http://schemas.microsoft.com/office/drawing/2014/main" id="{2E805233-E5EC-349F-BCFC-9D8C7442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5364"/>
            <a:ext cx="11582396" cy="654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98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CFBFB-4A58-EB8D-4304-AA5EBE60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59E849-5769-B758-5AFE-0DFDD9EB6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9">
            <a:extLst>
              <a:ext uri="{FF2B5EF4-FFF2-40B4-BE49-F238E27FC236}">
                <a16:creationId xmlns:a16="http://schemas.microsoft.com/office/drawing/2014/main" id="{19AC41E7-07C7-71F6-B473-4001E1151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8975"/>
            <a:ext cx="11582396" cy="652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7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2A91B-5324-C01D-44F4-F8654E63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0">
            <a:extLst>
              <a:ext uri="{FF2B5EF4-FFF2-40B4-BE49-F238E27FC236}">
                <a16:creationId xmlns:a16="http://schemas.microsoft.com/office/drawing/2014/main" id="{5B4D20BC-FD44-B1CB-5127-AE5242D4D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087" y="190259"/>
            <a:ext cx="11327826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65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BF265C-38C8-E204-611F-E8CEE611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7C5D07-95D7-CA0A-48CA-B1304939E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C1808A8-9A73-6CDC-9675-B4B5194DC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81946"/>
            <a:ext cx="11582396" cy="65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71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2248A9-E255-C563-276D-B07787BF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D927B-4647-BAD7-613E-76F2AA990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2">
            <a:extLst>
              <a:ext uri="{FF2B5EF4-FFF2-40B4-BE49-F238E27FC236}">
                <a16:creationId xmlns:a16="http://schemas.microsoft.com/office/drawing/2014/main" id="{24E8B54C-36D5-BE39-8018-093B9BF1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7020"/>
            <a:ext cx="11582396" cy="65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41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34F13-C6CF-228C-E26D-737B6C907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B3DA66-0E9B-7BB7-0760-F389CAD14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3">
            <a:extLst>
              <a:ext uri="{FF2B5EF4-FFF2-40B4-BE49-F238E27FC236}">
                <a16:creationId xmlns:a16="http://schemas.microsoft.com/office/drawing/2014/main" id="{5C13A7CC-7C13-FEAB-1294-1D189704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81349"/>
            <a:ext cx="11582396" cy="6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64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CC4F0-8522-6AC0-FE0E-C1A22307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329946-8CBA-464B-1782-1630D0C97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4">
            <a:extLst>
              <a:ext uri="{FF2B5EF4-FFF2-40B4-BE49-F238E27FC236}">
                <a16:creationId xmlns:a16="http://schemas.microsoft.com/office/drawing/2014/main" id="{4063333D-ED14-835D-5134-2B4B5580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5883"/>
            <a:ext cx="11582396" cy="65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05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FC936-BD0C-93FC-2239-D295BF86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3AD06-73DA-8BF6-6819-B707D54CF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5">
            <a:extLst>
              <a:ext uri="{FF2B5EF4-FFF2-40B4-BE49-F238E27FC236}">
                <a16:creationId xmlns:a16="http://schemas.microsoft.com/office/drawing/2014/main" id="{7DF21CBB-3EFE-8A29-B008-8BA08BF85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0833"/>
            <a:ext cx="11582396" cy="65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AF849-A2BD-15C0-09CA-5CBE85F00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DD28A7-6FCC-1CE0-3D78-9085E13F8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6">
            <a:extLst>
              <a:ext uri="{FF2B5EF4-FFF2-40B4-BE49-F238E27FC236}">
                <a16:creationId xmlns:a16="http://schemas.microsoft.com/office/drawing/2014/main" id="{FAF8BA90-4CE9-EBE5-307E-8AAB52B47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8459"/>
            <a:ext cx="11582396" cy="654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17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E6D0C-BB24-F24A-F048-C9C68DAC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165EF5-0778-62C2-AD97-0826A8547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7">
            <a:extLst>
              <a:ext uri="{FF2B5EF4-FFF2-40B4-BE49-F238E27FC236}">
                <a16:creationId xmlns:a16="http://schemas.microsoft.com/office/drawing/2014/main" id="{361BD796-939F-C982-22BB-0427B71CE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8258"/>
            <a:ext cx="11582396" cy="65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751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07F3A8-5F5F-0F8D-921F-AD44CE5B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6F11B7-A93A-9310-1C10-E49200EDB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8">
            <a:extLst>
              <a:ext uri="{FF2B5EF4-FFF2-40B4-BE49-F238E27FC236}">
                <a16:creationId xmlns:a16="http://schemas.microsoft.com/office/drawing/2014/main" id="{EE404518-2AA1-BBC9-2378-1ADB36A7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9696"/>
            <a:ext cx="11582396" cy="653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01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02CD5-36A9-B5C0-09AE-62077D7F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B18CF3-1C0A-4041-EE5F-F36E92F5C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9">
            <a:extLst>
              <a:ext uri="{FF2B5EF4-FFF2-40B4-BE49-F238E27FC236}">
                <a16:creationId xmlns:a16="http://schemas.microsoft.com/office/drawing/2014/main" id="{D513AB72-99F1-B174-5182-9A4F62E9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0932"/>
            <a:ext cx="11582396" cy="65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07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07FB7-CFD4-4978-83AB-C12B6E42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B957B-C57F-7C65-EBA6-B4553A3CF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0">
            <a:extLst>
              <a:ext uri="{FF2B5EF4-FFF2-40B4-BE49-F238E27FC236}">
                <a16:creationId xmlns:a16="http://schemas.microsoft.com/office/drawing/2014/main" id="{10701BEE-04FD-B566-1039-7332373E1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86299"/>
            <a:ext cx="11582396" cy="648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679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E1B20-8753-7ACD-36F7-7C006E66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5E5F5C-7E6F-2324-B8A5-389BEB656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1">
            <a:extLst>
              <a:ext uri="{FF2B5EF4-FFF2-40B4-BE49-F238E27FC236}">
                <a16:creationId xmlns:a16="http://schemas.microsoft.com/office/drawing/2014/main" id="{72203A38-FDB4-7373-865E-54927EA8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7120"/>
            <a:ext cx="11582396" cy="65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40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420E01-928D-3CE5-4EB5-01A1E89E0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D83C9E-B68E-998C-DBE4-4B63C37BB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6B7FD06-C13C-E468-D134-3124CF999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4004"/>
            <a:ext cx="11582396" cy="65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384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BDAFB-B833-3642-0A32-A0D00BA94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2">
            <a:extLst>
              <a:ext uri="{FF2B5EF4-FFF2-40B4-BE49-F238E27FC236}">
                <a16:creationId xmlns:a16="http://schemas.microsoft.com/office/drawing/2014/main" id="{76DAA2BB-348B-68EB-CA99-6AFAE3F40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742" y="246406"/>
            <a:ext cx="11326514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28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7D1EC4-877D-367A-3CB1-8248B96C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1D05E7-6D22-F272-7491-8F33890EE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3">
            <a:extLst>
              <a:ext uri="{FF2B5EF4-FFF2-40B4-BE49-F238E27FC236}">
                <a16:creationId xmlns:a16="http://schemas.microsoft.com/office/drawing/2014/main" id="{CE12B94E-D1B5-ACA9-2B22-D07CB676D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59077"/>
            <a:ext cx="11582396" cy="65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50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EAC32-976A-570B-E5F1-D18BA7C4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54">
            <a:extLst>
              <a:ext uri="{FF2B5EF4-FFF2-40B4-BE49-F238E27FC236}">
                <a16:creationId xmlns:a16="http://schemas.microsoft.com/office/drawing/2014/main" id="{1CE0D72E-8D91-56DA-9F84-72C202977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624" y="102028"/>
            <a:ext cx="11308751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62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D4D19-E8E2-0FE3-F700-EBF854DF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7844F8-F564-F773-E06D-9E5514520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DD5C3E7C-21B9-E632-1122-8D2C67C3D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67738"/>
            <a:ext cx="11582396" cy="65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72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E2665A-28A9-FACD-BEC5-5693DB689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966E36B-18D4-70B3-C2E4-4D6CFC571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869" y="294532"/>
            <a:ext cx="11302260" cy="63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A576E-62A4-C038-4D9C-F850A963C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9EA409-2507-DCD6-6D85-A943ACD5F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2131522-9289-8EC4-8252-18D67F781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87"/>
            <a:ext cx="11582396" cy="65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5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C1847-57AF-DF70-CAEB-BE89FB400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73C7B5-6ED7-E817-8701-809A11D6F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D72C68B0-3E68-28E7-2625-88CB2C42B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2" y="172666"/>
            <a:ext cx="11582396" cy="65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729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Grand écran</PresentationFormat>
  <Paragraphs>0</Paragraphs>
  <Slides>52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Patrice Delpy</dc:creator>
  <cp:lastModifiedBy>Patrice Delpy</cp:lastModifiedBy>
  <cp:revision>1</cp:revision>
  <dcterms:created xsi:type="dcterms:W3CDTF">2023-04-24T18:44:28Z</dcterms:created>
  <dcterms:modified xsi:type="dcterms:W3CDTF">2023-04-24T18:47:56Z</dcterms:modified>
</cp:coreProperties>
</file>