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72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80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94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1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49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46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85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79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94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34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683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BB430-F160-4777-9753-0275C06A1804}" type="datetimeFigureOut">
              <a:rPr lang="fr-FR" smtClean="0"/>
              <a:t>13/01/2013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2AB83-E039-41E6-8941-563F1CCCD4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39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klhklhklhhkjhj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7612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klhklhklhhkjhj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klhklhklhhkjhj</dc:title>
  <dc:creator>Patrice</dc:creator>
  <cp:lastModifiedBy>Patrice</cp:lastModifiedBy>
  <cp:revision>1</cp:revision>
  <dcterms:created xsi:type="dcterms:W3CDTF">2013-01-13T17:23:54Z</dcterms:created>
  <dcterms:modified xsi:type="dcterms:W3CDTF">2013-01-13T17:24:26Z</dcterms:modified>
</cp:coreProperties>
</file>